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5" r:id="rId6"/>
    <p:sldId id="263" r:id="rId7"/>
    <p:sldId id="261" r:id="rId8"/>
    <p:sldId id="266" r:id="rId9"/>
    <p:sldId id="259" r:id="rId10"/>
    <p:sldId id="262" r:id="rId11"/>
    <p:sldId id="260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D3D3AD-35E7-4A73-8EA1-1FF0368D12B6}" v="125" dt="2021-06-01T08:39:51.628"/>
    <p1510:client id="{67D84874-A991-4E0B-9659-684605896DF7}" v="1" dt="2021-06-09T12:29:07.776"/>
    <p1510:client id="{74B175D4-5825-4134-B068-DED2507772E9}" v="730" dt="2021-06-01T01:15:16.564"/>
    <p1510:client id="{FE637904-BA8F-4A8A-81FA-FE910A4A1F9C}" v="142" dt="2021-06-08T07:44:44.3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407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507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880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168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058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819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178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6220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59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84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09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5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54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64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016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497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528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2318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OpenRC" TargetMode="External"/><Relationship Id="rId2" Type="http://schemas.openxmlformats.org/officeDocument/2006/relationships/hyperlink" Target="https://wiki.archlinux.org/title/OpenRC_(%D0%A0%D1%83%D1%81%D1%81%D0%BA%D0%B8%D0%B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u.bmstu.wiki/OpenRC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OpenRC#cite_note-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7409" y="1217613"/>
            <a:ext cx="9144000" cy="2387600"/>
          </a:xfrm>
        </p:spPr>
        <p:txBody>
          <a:bodyPr>
            <a:normAutofit/>
          </a:bodyPr>
          <a:lstStyle/>
          <a:p>
            <a:r>
              <a:rPr lang="ru-RU" b="1" dirty="0">
                <a:ea typeface="+mj-lt"/>
                <a:cs typeface="+mj-lt"/>
              </a:rPr>
              <a:t>Система инициализации </a:t>
            </a:r>
            <a:r>
              <a:rPr lang="ru-RU" b="1" dirty="0" err="1">
                <a:ea typeface="+mj-lt"/>
                <a:cs typeface="+mj-lt"/>
              </a:rPr>
              <a:t>openDC</a:t>
            </a:r>
            <a:r>
              <a:rPr lang="ru-RU" b="1" dirty="0">
                <a:ea typeface="+mj-lt"/>
                <a:cs typeface="+mj-lt"/>
              </a:rPr>
              <a:t> </a:t>
            </a:r>
            <a:endParaRPr lang="ru-RU" b="1" dirty="0">
              <a:cs typeface="Calibr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cs typeface="Calibri"/>
              </a:rPr>
              <a:t>Студент:Урзов</a:t>
            </a:r>
            <a:r>
              <a:rPr lang="ru-RU" dirty="0">
                <a:cs typeface="Calibri"/>
              </a:rPr>
              <a:t> Александр</a:t>
            </a:r>
          </a:p>
          <a:p>
            <a:r>
              <a:rPr lang="ru-RU" dirty="0">
                <a:cs typeface="Calibri"/>
              </a:rPr>
              <a:t>Группа:НПМбд-02-20</a:t>
            </a:r>
          </a:p>
          <a:p>
            <a:r>
              <a:rPr lang="ru-RU" dirty="0">
                <a:cs typeface="Calibri"/>
              </a:rPr>
              <a:t>№ст.билета:1032201722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7665D5-2F23-459B-80EB-9BAAE8B7B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Ссылки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DB1EFC-E230-41E5-8044-86AD97199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800" dirty="0">
                <a:ea typeface="+mn-lt"/>
                <a:cs typeface="+mn-lt"/>
                <a:hlinkClick r:id="rId2"/>
              </a:rPr>
              <a:t>https://wiki.archlinux.org/title/OpenRC_(%D0%A0%D1%83%D1%81%D1%81%D0%BA%D0%B8%D0%B9</a:t>
            </a:r>
            <a:r>
              <a:rPr lang="ru-RU" sz="2800" dirty="0">
                <a:ea typeface="+mn-lt"/>
                <a:cs typeface="+mn-lt"/>
              </a:rPr>
              <a:t>)</a:t>
            </a:r>
          </a:p>
          <a:p>
            <a:r>
              <a:rPr lang="ru-RU" sz="2800" dirty="0">
                <a:ea typeface="+mn-lt"/>
                <a:cs typeface="+mn-lt"/>
                <a:hlinkClick r:id="rId3"/>
              </a:rPr>
              <a:t>https://ru.wikipedia.org/wiki/OpenRC</a:t>
            </a:r>
            <a:endParaRPr lang="ru-RU" sz="2800">
              <a:ea typeface="+mn-lt"/>
              <a:cs typeface="Calibri"/>
            </a:endParaRPr>
          </a:p>
          <a:p>
            <a:pPr>
              <a:buClr>
                <a:srgbClr val="8AD0D6"/>
              </a:buClr>
            </a:pPr>
            <a:r>
              <a:rPr lang="ru-RU" sz="2800" dirty="0">
                <a:ea typeface="+mj-lt"/>
                <a:cs typeface="+mj-lt"/>
                <a:hlinkClick r:id="rId4"/>
              </a:rPr>
              <a:t>https://ru.bmstu.wiki/OpenRC</a:t>
            </a:r>
            <a:endParaRPr lang="ru-RU" sz="2800" dirty="0">
              <a:ea typeface="+mj-lt"/>
              <a:cs typeface="Calibri"/>
            </a:endParaRPr>
          </a:p>
          <a:p>
            <a:pPr>
              <a:buClr>
                <a:srgbClr val="8AD0D6"/>
              </a:buClr>
            </a:pPr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6145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507282-FEC1-47A1-95A1-3A1C4C45F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F1885B-DE05-4873-8A9E-24BEC3F0E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517" y="2529168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ru-RU" sz="400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65362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BD8B8-E603-4CC7-B685-9F087EB0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702" y="660536"/>
            <a:ext cx="9404723" cy="1400530"/>
          </a:xfrm>
        </p:spPr>
        <p:txBody>
          <a:bodyPr/>
          <a:lstStyle/>
          <a:p>
            <a:r>
              <a:rPr lang="ru-RU" dirty="0">
                <a:cs typeface="Calibri Light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0BFC24-9D42-4BCB-992D-58806F147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9289" y="1774825"/>
            <a:ext cx="4396339" cy="41957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1600" b="1" err="1">
                <a:ea typeface="+mn-lt"/>
                <a:cs typeface="+mn-lt"/>
              </a:rPr>
              <a:t>OpenRC</a:t>
            </a:r>
            <a:r>
              <a:rPr lang="ru-RU" sz="1600" dirty="0">
                <a:ea typeface="+mn-lt"/>
                <a:cs typeface="+mn-lt"/>
              </a:rPr>
              <a:t> - менеджер служб, поддерживаемый разработчиками </a:t>
            </a:r>
            <a:r>
              <a:rPr lang="ru-RU" sz="1600" err="1">
                <a:ea typeface="+mn-lt"/>
                <a:cs typeface="+mn-lt"/>
              </a:rPr>
              <a:t>Gentoo</a:t>
            </a:r>
            <a:r>
              <a:rPr lang="ru-RU" sz="1600" dirty="0">
                <a:ea typeface="+mn-lt"/>
                <a:cs typeface="+mn-lt"/>
              </a:rPr>
              <a:t>. Это система инициализации на основе зависимостей, которая работает вместе с программой инициализации </a:t>
            </a:r>
            <a:r>
              <a:rPr lang="ru-RU" sz="1600" b="1" err="1">
                <a:ea typeface="+mn-lt"/>
                <a:cs typeface="+mn-lt"/>
              </a:rPr>
              <a:t>SysVinit</a:t>
            </a:r>
            <a:r>
              <a:rPr lang="ru-RU" sz="1600" dirty="0">
                <a:ea typeface="+mn-lt"/>
                <a:cs typeface="+mn-lt"/>
              </a:rPr>
              <a:t>.</a:t>
            </a:r>
          </a:p>
          <a:p>
            <a:r>
              <a:rPr lang="ru-RU" sz="1600" err="1">
                <a:ea typeface="+mn-lt"/>
                <a:cs typeface="+mn-lt"/>
              </a:rPr>
              <a:t>OpenRC</a:t>
            </a:r>
            <a:r>
              <a:rPr lang="ru-RU" sz="1600" dirty="0">
                <a:ea typeface="+mn-lt"/>
                <a:cs typeface="+mn-lt"/>
              </a:rPr>
              <a:t> предоставляет обычные функции, ожидаемые от современной системы инициализации: загрузка на основе зависимостей, процесс сегрегации через </a:t>
            </a:r>
            <a:r>
              <a:rPr lang="ru-RU" sz="1600" err="1">
                <a:ea typeface="+mn-lt"/>
                <a:cs typeface="+mn-lt"/>
              </a:rPr>
              <a:t>cgroups</a:t>
            </a:r>
            <a:r>
              <a:rPr lang="ru-RU" sz="1600" dirty="0">
                <a:ea typeface="+mn-lt"/>
                <a:cs typeface="+mn-lt"/>
              </a:rPr>
              <a:t> (в Linux и других системах — разделение между разными уровнями запуска), конфигурации переменных среды.</a:t>
            </a:r>
            <a:endParaRPr lang="ru-RU" sz="1600">
              <a:cs typeface="Calibri"/>
            </a:endParaRPr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0133F2B-38E2-4D7F-8F53-0011C31A83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23766" y="2274647"/>
            <a:ext cx="5556659" cy="3044432"/>
          </a:xfrm>
        </p:spPr>
      </p:pic>
    </p:spTree>
    <p:extLst>
      <p:ext uri="{BB962C8B-B14F-4D97-AF65-F5344CB8AC3E}">
        <p14:creationId xmlns:p14="http://schemas.microsoft.com/office/powerpoint/2010/main" val="447638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469DDB-0885-4A27-B0AF-BD0D155B2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FE07B7-3C3B-4F4F-8B69-BEE154C4F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cs typeface="Calibri"/>
              </a:rPr>
              <a:t>Автор - </a:t>
            </a:r>
            <a:r>
              <a:rPr lang="ru-RU" sz="2400" err="1">
                <a:cs typeface="Calibri"/>
              </a:rPr>
              <a:t>Roy</a:t>
            </a:r>
            <a:r>
              <a:rPr lang="ru-RU" sz="2400" dirty="0">
                <a:cs typeface="Calibri"/>
              </a:rPr>
              <a:t> </a:t>
            </a:r>
            <a:r>
              <a:rPr lang="ru-RU" sz="2400" err="1">
                <a:cs typeface="Calibri"/>
              </a:rPr>
              <a:t>Marples</a:t>
            </a:r>
            <a:endParaRPr lang="ru-RU" sz="2400">
              <a:cs typeface="Calibri"/>
            </a:endParaRPr>
          </a:p>
          <a:p>
            <a:r>
              <a:rPr lang="ru-RU" sz="2400" dirty="0">
                <a:cs typeface="Calibri"/>
              </a:rPr>
              <a:t>Разработчик - </a:t>
            </a:r>
            <a:r>
              <a:rPr lang="ru-RU" sz="2400" err="1">
                <a:cs typeface="Calibri"/>
              </a:rPr>
              <a:t>OpenRC</a:t>
            </a:r>
            <a:r>
              <a:rPr lang="ru-RU" sz="2400" dirty="0">
                <a:cs typeface="Calibri"/>
              </a:rPr>
              <a:t> </a:t>
            </a:r>
            <a:r>
              <a:rPr lang="ru-RU" sz="2400" err="1">
                <a:cs typeface="Calibri"/>
              </a:rPr>
              <a:t>Developers</a:t>
            </a:r>
            <a:endParaRPr lang="ru-RU" sz="2400">
              <a:cs typeface="Calibri"/>
            </a:endParaRPr>
          </a:p>
          <a:p>
            <a:r>
              <a:rPr lang="ru-RU" sz="2400" dirty="0">
                <a:cs typeface="Calibri"/>
              </a:rPr>
              <a:t>Написан на - Си</a:t>
            </a:r>
          </a:p>
          <a:p>
            <a:r>
              <a:rPr lang="ru-RU" sz="2400" dirty="0">
                <a:cs typeface="Calibri"/>
              </a:rPr>
              <a:t>Операционная система - </a:t>
            </a:r>
            <a:r>
              <a:rPr lang="ru-RU" sz="2400" err="1">
                <a:cs typeface="Calibri"/>
              </a:rPr>
              <a:t>Linux,FreeBSD,NetBSD</a:t>
            </a:r>
            <a:endParaRPr lang="ru-RU" sz="2400">
              <a:cs typeface="Calibri"/>
            </a:endParaRPr>
          </a:p>
          <a:p>
            <a:r>
              <a:rPr lang="ru-RU" sz="2400" dirty="0">
                <a:cs typeface="Calibri"/>
              </a:rPr>
              <a:t>Первый выпуск - 5 апреля 2007 года</a:t>
            </a:r>
          </a:p>
          <a:p>
            <a:r>
              <a:rPr lang="ru-RU" sz="2400" dirty="0">
                <a:cs typeface="Calibri"/>
              </a:rPr>
              <a:t>Последняя серия - 0.43.3</a:t>
            </a:r>
          </a:p>
        </p:txBody>
      </p:sp>
    </p:spTree>
    <p:extLst>
      <p:ext uri="{BB962C8B-B14F-4D97-AF65-F5344CB8AC3E}">
        <p14:creationId xmlns:p14="http://schemas.microsoft.com/office/powerpoint/2010/main" val="4036189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361FF4-14BC-4C17-9500-FB1C985DA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Установка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93F363-CBD2-41D4-A27D-996556126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585" y="2000963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>
                <a:ea typeface="+mj-lt"/>
                <a:cs typeface="+mj-lt"/>
              </a:rPr>
              <a:t>OpenRC и сопутствующие пакеты доступны в AUR. Для получения подробной информации о компонентах инициализации смотрите Init.</a:t>
            </a:r>
            <a:endParaRPr lang="ru-RU" baseline="30000"/>
          </a:p>
          <a:p>
            <a:pPr>
              <a:buClr>
                <a:srgbClr val="8AD0D6"/>
              </a:buClr>
            </a:pPr>
            <a:r>
              <a:rPr lang="ru-RU">
                <a:ea typeface="+mj-lt"/>
                <a:cs typeface="+mj-lt"/>
              </a:rPr>
              <a:t>Установите пакет openrcAUR или openrc-gitAUR. В качестве init процесса используется openrc-sysvinitAUR или busybox. Файлы сервисов содержатся в пакете openrc-arch-services-gitAUR.</a:t>
            </a:r>
            <a:endParaRPr lang="ru-RU"/>
          </a:p>
          <a:p>
            <a:pPr>
              <a:buClr>
                <a:srgbClr val="8AD0D6"/>
              </a:buClr>
            </a:pPr>
            <a:r>
              <a:rPr lang="ru-RU">
                <a:ea typeface="+mj-lt"/>
                <a:cs typeface="+mj-lt"/>
              </a:rPr>
              <a:t>Для поддержки совместимости с initscripts-forkAUR, файлы настроек будут установлены в </a:t>
            </a:r>
            <a:r>
              <a:rPr lang="ru-RU" b="1">
                <a:latin typeface="Consolas"/>
              </a:rPr>
              <a:t>/etc/openrc/</a:t>
            </a:r>
            <a:r>
              <a:rPr lang="ru-RU">
                <a:ea typeface="+mj-lt"/>
                <a:cs typeface="+mj-lt"/>
              </a:rPr>
              <a:t>. Бинарный </a:t>
            </a:r>
            <a:r>
              <a:rPr lang="ru-RU" b="1">
                <a:ea typeface="+mj-lt"/>
                <a:cs typeface="+mj-lt"/>
              </a:rPr>
              <a:t>sysvinit init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>
                <a:ea typeface="+mj-lt"/>
                <a:cs typeface="+mj-lt"/>
              </a:rPr>
              <a:t>устанавливается в </a:t>
            </a:r>
            <a:r>
              <a:rPr lang="ru-RU" b="1">
                <a:latin typeface="Consolas"/>
              </a:rPr>
              <a:t>/usr/bin/init-openrc</a:t>
            </a:r>
            <a:r>
              <a:rPr lang="ru-RU">
                <a:latin typeface="Consolas"/>
              </a:rPr>
              <a:t> </a:t>
            </a:r>
            <a:r>
              <a:rPr lang="ru-RU">
                <a:ea typeface="+mj-lt"/>
                <a:cs typeface="+mj-lt"/>
              </a:rPr>
              <a:t>для совместимости с </a:t>
            </a:r>
            <a:r>
              <a:rPr lang="ru-RU" b="1">
                <a:ea typeface="+mj-lt"/>
                <a:cs typeface="+mj-lt"/>
              </a:rPr>
              <a:t>systemd-sysvcompat</a:t>
            </a:r>
            <a:r>
              <a:rPr lang="ru-RU">
                <a:ea typeface="+mj-lt"/>
                <a:cs typeface="+mj-lt"/>
              </a:rPr>
              <a:t> или подобных пакетов.</a:t>
            </a:r>
            <a:endParaRPr lang="ru-RU"/>
          </a:p>
          <a:p>
            <a:pPr>
              <a:buClr>
                <a:srgbClr val="8AD0D6"/>
              </a:buClr>
            </a:pPr>
            <a:endParaRPr lang="ru-RU" dirty="0"/>
          </a:p>
          <a:p>
            <a:pPr>
              <a:buClr>
                <a:srgbClr val="8AD0D6"/>
              </a:buClr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1085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C5B765-16C8-47E2-A566-54E4910F8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Загрузка</a:t>
            </a:r>
            <a:br>
              <a:rPr lang="ru-RU" dirty="0"/>
            </a:b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F4DE6D-A2A3-4EEC-808B-C397465B8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>
                <a:ea typeface="+mj-lt"/>
                <a:cs typeface="+mj-lt"/>
              </a:rPr>
              <a:t>Для загрузки с OpenRC, добавьте </a:t>
            </a:r>
            <a:r>
              <a:rPr lang="ru-RU">
                <a:latin typeface="Consolas"/>
              </a:rPr>
              <a:t>init=/usr/bin/init-openrc </a:t>
            </a:r>
            <a:r>
              <a:rPr lang="ru-RU">
                <a:ea typeface="+mj-lt"/>
                <a:cs typeface="+mj-lt"/>
              </a:rPr>
              <a:t>в параметры ядра. Чтобы вернуться к systemd, удалите этот параметр ядра.</a:t>
            </a:r>
          </a:p>
          <a:p>
            <a:pPr>
              <a:buClr>
                <a:srgbClr val="8AD0D6"/>
              </a:buClr>
            </a:pPr>
            <a:r>
              <a:rPr lang="ru-RU">
                <a:ea typeface="+mj-lt"/>
                <a:cs typeface="+mj-lt"/>
              </a:rPr>
              <a:t>Каталог </a:t>
            </a:r>
            <a:r>
              <a:rPr lang="ru-RU">
                <a:latin typeface="Consolas"/>
              </a:rPr>
              <a:t>/etc/openrc/conf.d </a:t>
            </a:r>
            <a:r>
              <a:rPr lang="ru-RU">
                <a:ea typeface="+mj-lt"/>
                <a:cs typeface="+mj-lt"/>
              </a:rPr>
              <a:t>, и файл </a:t>
            </a:r>
            <a:r>
              <a:rPr lang="ru-RU">
                <a:latin typeface="Consolas"/>
              </a:rPr>
              <a:t>/etc/openrc/rc.d </a:t>
            </a:r>
            <a:r>
              <a:rPr lang="ru-RU">
                <a:ea typeface="+mj-lt"/>
                <a:cs typeface="+mj-lt"/>
              </a:rPr>
              <a:t>используются для настройки.</a:t>
            </a:r>
          </a:p>
          <a:p>
            <a:pPr>
              <a:buClr>
                <a:srgbClr val="8AD0D6"/>
              </a:buClr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6877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975E8A-1EDD-4412-BF5A-44766C460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76BA18-0951-48B0-A6E2-1FA5BA30D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517" y="2000963"/>
            <a:ext cx="8946541" cy="419548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400" dirty="0">
                <a:ea typeface="+mj-lt"/>
                <a:cs typeface="+mj-lt"/>
              </a:rPr>
              <a:t>Такие операционные системы как </a:t>
            </a:r>
            <a:r>
              <a:rPr lang="ru-RU" sz="2400" err="1">
                <a:ea typeface="+mj-lt"/>
                <a:cs typeface="+mj-lt"/>
              </a:rPr>
              <a:t>Gentoo</a:t>
            </a:r>
            <a:r>
              <a:rPr lang="ru-RU" sz="2400" dirty="0">
                <a:ea typeface="+mj-lt"/>
                <a:cs typeface="+mj-lt"/>
              </a:rPr>
              <a:t>, </a:t>
            </a:r>
            <a:r>
              <a:rPr lang="ru-RU" sz="2400" err="1">
                <a:ea typeface="+mj-lt"/>
                <a:cs typeface="+mj-lt"/>
              </a:rPr>
              <a:t>Alpine</a:t>
            </a:r>
            <a:r>
              <a:rPr lang="ru-RU" sz="2400" dirty="0">
                <a:ea typeface="+mj-lt"/>
                <a:cs typeface="+mj-lt"/>
              </a:rPr>
              <a:t> Linux, </a:t>
            </a:r>
            <a:r>
              <a:rPr lang="ru-RU" sz="2400" err="1">
                <a:ea typeface="+mj-lt"/>
                <a:cs typeface="+mj-lt"/>
              </a:rPr>
              <a:t>Hyperbola</a:t>
            </a:r>
            <a:r>
              <a:rPr lang="ru-RU" sz="2400" dirty="0">
                <a:ea typeface="+mj-lt"/>
                <a:cs typeface="+mj-lt"/>
              </a:rPr>
              <a:t> GNU/Linux-</a:t>
            </a:r>
            <a:r>
              <a:rPr lang="ru-RU" sz="2400" err="1">
                <a:ea typeface="+mj-lt"/>
                <a:cs typeface="+mj-lt"/>
              </a:rPr>
              <a:t>libre</a:t>
            </a:r>
            <a:r>
              <a:rPr lang="ru-RU" sz="2400" dirty="0">
                <a:ea typeface="+mj-lt"/>
                <a:cs typeface="+mj-lt"/>
              </a:rPr>
              <a:t>, </a:t>
            </a:r>
            <a:r>
              <a:rPr lang="ru-RU" sz="2400" err="1">
                <a:ea typeface="+mj-lt"/>
                <a:cs typeface="+mj-lt"/>
              </a:rPr>
              <a:t>Parabola</a:t>
            </a:r>
            <a:r>
              <a:rPr lang="ru-RU" sz="2400" dirty="0">
                <a:ea typeface="+mj-lt"/>
                <a:cs typeface="+mj-lt"/>
              </a:rPr>
              <a:t> GNU / Linux-</a:t>
            </a:r>
            <a:r>
              <a:rPr lang="ru-RU" sz="2400" err="1">
                <a:ea typeface="+mj-lt"/>
                <a:cs typeface="+mj-lt"/>
              </a:rPr>
              <a:t>libre</a:t>
            </a:r>
            <a:r>
              <a:rPr lang="ru-RU" sz="2400" dirty="0">
                <a:ea typeface="+mj-lt"/>
                <a:cs typeface="+mj-lt"/>
              </a:rPr>
              <a:t>, </a:t>
            </a:r>
            <a:r>
              <a:rPr lang="ru-RU" sz="2400" err="1">
                <a:ea typeface="+mj-lt"/>
                <a:cs typeface="+mj-lt"/>
              </a:rPr>
              <a:t>Maemo</a:t>
            </a:r>
            <a:r>
              <a:rPr lang="ru-RU" sz="2400" dirty="0">
                <a:ea typeface="+mj-lt"/>
                <a:cs typeface="+mj-lt"/>
              </a:rPr>
              <a:t> </a:t>
            </a:r>
            <a:r>
              <a:rPr lang="ru-RU" sz="2400" err="1">
                <a:ea typeface="+mj-lt"/>
                <a:cs typeface="+mj-lt"/>
              </a:rPr>
              <a:t>Leste</a:t>
            </a:r>
            <a:r>
              <a:rPr lang="ru-RU" sz="2400" dirty="0">
                <a:ea typeface="+mj-lt"/>
                <a:cs typeface="+mj-lt"/>
              </a:rPr>
              <a:t>, </a:t>
            </a:r>
            <a:r>
              <a:rPr lang="ru-RU" sz="2400" err="1">
                <a:ea typeface="+mj-lt"/>
                <a:cs typeface="+mj-lt"/>
              </a:rPr>
              <a:t>TrueOS</a:t>
            </a:r>
            <a:r>
              <a:rPr lang="ru-RU" sz="2400" dirty="0">
                <a:ea typeface="+mj-lt"/>
                <a:cs typeface="+mj-lt"/>
              </a:rPr>
              <a:t> и других </a:t>
            </a:r>
            <a:r>
              <a:rPr lang="ru-RU" sz="2400" err="1">
                <a:ea typeface="+mj-lt"/>
                <a:cs typeface="+mj-lt"/>
              </a:rPr>
              <a:t>unix</a:t>
            </a:r>
            <a:r>
              <a:rPr lang="ru-RU" sz="2400" dirty="0">
                <a:ea typeface="+mj-lt"/>
                <a:cs typeface="+mj-lt"/>
              </a:rPr>
              <a:t>-подобных систем используют </a:t>
            </a:r>
            <a:r>
              <a:rPr lang="ru-RU" sz="2400" b="1" err="1">
                <a:ea typeface="+mj-lt"/>
                <a:cs typeface="+mj-lt"/>
              </a:rPr>
              <a:t>OpenRC</a:t>
            </a:r>
            <a:r>
              <a:rPr lang="ru-RU" sz="2400" dirty="0">
                <a:ea typeface="+mj-lt"/>
                <a:cs typeface="+mj-lt"/>
              </a:rPr>
              <a:t>, в то время как некоторые другие, такие как </a:t>
            </a:r>
            <a:r>
              <a:rPr lang="ru-RU" sz="2400" err="1">
                <a:ea typeface="+mj-lt"/>
                <a:cs typeface="+mj-lt"/>
              </a:rPr>
              <a:t>Devuan</a:t>
            </a:r>
            <a:r>
              <a:rPr lang="ru-RU" sz="2400" dirty="0">
                <a:ea typeface="+mj-lt"/>
                <a:cs typeface="+mj-lt"/>
              </a:rPr>
              <a:t>, </a:t>
            </a:r>
            <a:r>
              <a:rPr lang="ru-RU" sz="2400" err="1">
                <a:ea typeface="+mj-lt"/>
                <a:cs typeface="+mj-lt"/>
              </a:rPr>
              <a:t>Artix</a:t>
            </a:r>
            <a:r>
              <a:rPr lang="ru-RU" sz="2400" dirty="0">
                <a:ea typeface="+mj-lt"/>
                <a:cs typeface="+mj-lt"/>
              </a:rPr>
              <a:t> Linux предлагают это как один из вариантов. Это означает, что программные пакеты и </a:t>
            </a:r>
            <a:r>
              <a:rPr lang="ru-RU" sz="2400" err="1">
                <a:ea typeface="+mj-lt"/>
                <a:cs typeface="+mj-lt"/>
              </a:rPr>
              <a:t>де́мон</a:t>
            </a:r>
            <a:r>
              <a:rPr lang="ru-RU" sz="2400" dirty="0">
                <a:ea typeface="+mj-lt"/>
                <a:cs typeface="+mj-lt"/>
              </a:rPr>
              <a:t> этих системной </a:t>
            </a:r>
            <a:r>
              <a:rPr lang="ru-RU" sz="2400">
                <a:ea typeface="+mj-lt"/>
                <a:cs typeface="+mj-lt"/>
              </a:rPr>
              <a:t>архитектуры/дистрибутивов  поддерживают его, </a:t>
            </a:r>
            <a:r>
              <a:rPr lang="ru-RU" sz="2400" dirty="0">
                <a:ea typeface="+mj-lt"/>
                <a:cs typeface="+mj-lt"/>
              </a:rPr>
              <a:t>поставляют и/или используя доступные скрипты.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44872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36CF1-9D8E-4276-AB99-30598D76A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23E03E-F7DB-410D-8475-82412F617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767" y="1853759"/>
            <a:ext cx="8946541" cy="419548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err="1">
                <a:ea typeface="+mn-lt"/>
                <a:cs typeface="+mn-lt"/>
              </a:rPr>
              <a:t>OpenRC</a:t>
            </a:r>
            <a:r>
              <a:rPr lang="ru-RU" dirty="0">
                <a:ea typeface="+mn-lt"/>
                <a:cs typeface="+mn-lt"/>
              </a:rPr>
              <a:t> состоит из нескольких модульных компонентов, основными из которых являются /</a:t>
            </a:r>
            <a:r>
              <a:rPr lang="ru-RU" err="1">
                <a:ea typeface="+mn-lt"/>
                <a:cs typeface="+mn-lt"/>
              </a:rPr>
              <a:t>init</a:t>
            </a:r>
            <a:r>
              <a:rPr lang="ru-RU" dirty="0">
                <a:ea typeface="+mn-lt"/>
                <a:cs typeface="+mn-lt"/>
              </a:rPr>
              <a:t> , основная система управления зависимостями и демон-супервизор. Он написан на C и POSIX-совместимой оболочке, что делает его пригодным для использования в системах BSD и Linux. Основная часть </a:t>
            </a:r>
            <a:r>
              <a:rPr lang="ru-RU" err="1">
                <a:ea typeface="+mn-lt"/>
                <a:cs typeface="+mn-lt"/>
              </a:rPr>
              <a:t>OpenRC</a:t>
            </a:r>
            <a:r>
              <a:rPr lang="ru-RU" dirty="0">
                <a:ea typeface="+mn-lt"/>
                <a:cs typeface="+mn-lt"/>
              </a:rPr>
              <a:t> обрабатывает управление зависимостями и анализ выполнения сценария </a:t>
            </a:r>
            <a:r>
              <a:rPr lang="ru-RU" err="1">
                <a:ea typeface="+mn-lt"/>
                <a:cs typeface="+mn-lt"/>
              </a:rPr>
              <a:t>инициализации.OpenRC</a:t>
            </a:r>
            <a:r>
              <a:rPr lang="ru-RU" dirty="0">
                <a:ea typeface="+mn-lt"/>
                <a:cs typeface="+mn-lt"/>
              </a:rPr>
              <a:t> работает путем сканирования уровней запуска, построения графа зависимостей и последующего запуска необходимых </a:t>
            </a:r>
            <a:r>
              <a:rPr lang="ru-RU" err="1">
                <a:ea typeface="+mn-lt"/>
                <a:cs typeface="+mn-lt"/>
              </a:rPr>
              <a:t>сценариевой</a:t>
            </a:r>
            <a:r>
              <a:rPr lang="ru-RU" dirty="0">
                <a:ea typeface="+mn-lt"/>
                <a:cs typeface="+mn-lt"/>
              </a:rPr>
              <a:t> службы. Он завершается после запуска скриптов. По умолчанию </a:t>
            </a:r>
            <a:r>
              <a:rPr lang="ru-RU" err="1">
                <a:ea typeface="+mn-lt"/>
                <a:cs typeface="+mn-lt"/>
              </a:rPr>
              <a:t>OpenRC</a:t>
            </a:r>
            <a:r>
              <a:rPr lang="ru-RU" dirty="0">
                <a:ea typeface="+mn-lt"/>
                <a:cs typeface="+mn-lt"/>
              </a:rPr>
              <a:t> использует модифицированную версию </a:t>
            </a:r>
            <a:r>
              <a:rPr lang="ru-RU" err="1">
                <a:ea typeface="+mn-lt"/>
                <a:cs typeface="+mn-lt"/>
              </a:rPr>
              <a:t>start-stop-daemon</a:t>
            </a:r>
            <a:r>
              <a:rPr lang="ru-RU" dirty="0">
                <a:ea typeface="+mn-lt"/>
                <a:cs typeface="+mn-lt"/>
              </a:rPr>
              <a:t> для управления этой службы </a:t>
            </a:r>
            <a:r>
              <a:rPr lang="ru-RU">
                <a:ea typeface="+mn-lt"/>
                <a:cs typeface="+mn-lt"/>
              </a:rPr>
              <a:t>Де́моном.</a:t>
            </a:r>
            <a:endParaRPr lang="ru-RU" baseline="30000">
              <a:cs typeface="Calibri" panose="020F0502020204030204"/>
            </a:endParaRPr>
          </a:p>
          <a:p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7495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5F86C0-2BF8-43BD-8F5C-165D624EB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F8C4EB-15CD-4CDE-BEBA-F1F32D641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Скрипты имеют сходство со скриптами, используемыми в инициализации SysVinit , но предлагают несколько функций, упрощающих их создание. Предполагается, что сценарии имеют start (), stop () и status (), и система использует уже объявленные переменные для создания функций по умолчанию. Функция зависимостей используется для объявления зависимостей от других служб, которые будут выполняться с заголовками LSB в SysVinit . Конфигурация и механизм разделены файлами настройки конфигурации в каталоге conf.d и файлами init в каталоге init.d.</a:t>
            </a:r>
            <a:endParaRPr lang="ru-RU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9680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7B2C47-A993-4E2E-8A6E-CD9BD7558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</a:t>
            </a:r>
          </a:p>
          <a:p>
            <a:endParaRPr lang="ru-RU" dirty="0"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8B443E-EF76-44DF-9CBC-59B84DD35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dirty="0">
                <a:ea typeface="+mn-lt"/>
                <a:cs typeface="+mn-lt"/>
              </a:rPr>
              <a:t>Переносимость между Linux, </a:t>
            </a:r>
            <a:r>
              <a:rPr lang="ru-RU" dirty="0" err="1">
                <a:ea typeface="+mn-lt"/>
                <a:cs typeface="+mn-lt"/>
              </a:rPr>
              <a:t>TrueOS</a:t>
            </a:r>
            <a:r>
              <a:rPr lang="ru-RU" dirty="0">
                <a:ea typeface="+mn-lt"/>
                <a:cs typeface="+mn-lt"/>
              </a:rPr>
              <a:t>, FreeBSD и </a:t>
            </a:r>
            <a:r>
              <a:rPr lang="ru-RU" dirty="0" err="1">
                <a:ea typeface="+mn-lt"/>
                <a:cs typeface="+mn-lt"/>
              </a:rPr>
              <a:t>NetBSD</a:t>
            </a:r>
            <a:endParaRPr lang="ru-RU" dirty="0" err="1">
              <a:cs typeface="Calibri" panose="020F0502020204030204"/>
            </a:endParaRPr>
          </a:p>
          <a:p>
            <a:r>
              <a:rPr lang="ru-RU" dirty="0">
                <a:ea typeface="+mn-lt"/>
                <a:cs typeface="+mn-lt"/>
              </a:rPr>
              <a:t>Запуск параллельной службы (по умолчанию отключен)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Загрузка на основе зависимостей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Разделение процессов через контрольные группы (</a:t>
            </a:r>
            <a:r>
              <a:rPr lang="ru-RU" dirty="0" err="1">
                <a:ea typeface="+mn-lt"/>
                <a:cs typeface="+mn-lt"/>
              </a:rPr>
              <a:t>cgroups</a:t>
            </a:r>
            <a:r>
              <a:rPr lang="ru-RU" dirty="0">
                <a:ea typeface="+mn-lt"/>
                <a:cs typeface="+mn-lt"/>
              </a:rPr>
              <a:t>)</a:t>
            </a:r>
            <a:r>
              <a:rPr lang="ru-RU" baseline="30000" dirty="0">
                <a:ea typeface="+mn-lt"/>
                <a:cs typeface="+mn-lt"/>
                <a:hlinkClick r:id="rId2"/>
              </a:rPr>
              <a:t>[9]</a:t>
            </a:r>
            <a:endParaRPr lang="ru-RU"/>
          </a:p>
          <a:p>
            <a:r>
              <a:rPr lang="ru-RU" dirty="0">
                <a:ea typeface="+mn-lt"/>
                <a:cs typeface="+mn-lt"/>
              </a:rPr>
              <a:t>Ограничения ресурсов для каждой службы (</a:t>
            </a:r>
            <a:r>
              <a:rPr lang="ru-RU" dirty="0" err="1">
                <a:ea typeface="+mn-lt"/>
                <a:cs typeface="+mn-lt"/>
              </a:rPr>
              <a:t>ulimit</a:t>
            </a:r>
            <a:r>
              <a:rPr lang="ru-RU" dirty="0">
                <a:ea typeface="+mn-lt"/>
                <a:cs typeface="+mn-lt"/>
              </a:rPr>
              <a:t>)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Разделение кода и конфигурации (</a:t>
            </a:r>
            <a:r>
              <a:rPr lang="ru-RU" dirty="0" err="1">
                <a:ea typeface="+mn-lt"/>
                <a:cs typeface="+mn-lt"/>
              </a:rPr>
              <a:t>init.d</a:t>
            </a:r>
            <a:r>
              <a:rPr lang="ru-RU" dirty="0">
                <a:ea typeface="+mn-lt"/>
                <a:cs typeface="+mn-lt"/>
              </a:rPr>
              <a:t> / </a:t>
            </a:r>
            <a:r>
              <a:rPr lang="ru-RU" dirty="0" err="1">
                <a:ea typeface="+mn-lt"/>
                <a:cs typeface="+mn-lt"/>
              </a:rPr>
              <a:t>conf.d</a:t>
            </a:r>
            <a:r>
              <a:rPr lang="ru-RU" dirty="0">
                <a:ea typeface="+mn-lt"/>
                <a:cs typeface="+mn-lt"/>
              </a:rPr>
              <a:t>)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Выразительная и гибкая работа с сетью (включая VPN , Сетевые мосты и Т. Д.)</a:t>
            </a:r>
          </a:p>
          <a:p>
            <a:r>
              <a:rPr lang="ru-RU" dirty="0">
                <a:ea typeface="+mn-lt"/>
                <a:cs typeface="+mn-lt"/>
              </a:rPr>
              <a:t>Подробный режим отладки</a:t>
            </a:r>
            <a:endParaRPr lang="ru-RU" dirty="0">
              <a:cs typeface="Calibri"/>
            </a:endParaRPr>
          </a:p>
          <a:p>
            <a:endParaRPr lang="ru-RU" dirty="0">
              <a:cs typeface="Calibri"/>
            </a:endParaRPr>
          </a:p>
          <a:p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10561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Ion</vt:lpstr>
      <vt:lpstr>Система инициализации openDC </vt:lpstr>
      <vt:lpstr>Введение</vt:lpstr>
      <vt:lpstr>Презентация PowerPoint</vt:lpstr>
      <vt:lpstr>Установка</vt:lpstr>
      <vt:lpstr>Загрузка </vt:lpstr>
      <vt:lpstr>Презентация PowerPoint</vt:lpstr>
      <vt:lpstr>Презентация PowerPoint</vt:lpstr>
      <vt:lpstr>Презентация PowerPoint</vt:lpstr>
      <vt:lpstr>Особенности </vt:lpstr>
      <vt:lpstr>Ссылки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инициализации Openrc.</dc:title>
  <dc:creator/>
  <cp:lastModifiedBy/>
  <cp:revision>183</cp:revision>
  <dcterms:created xsi:type="dcterms:W3CDTF">2021-05-31T23:58:52Z</dcterms:created>
  <dcterms:modified xsi:type="dcterms:W3CDTF">2021-06-09T13:00:22Z</dcterms:modified>
</cp:coreProperties>
</file>