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1" r:id="rId5"/>
    <p:sldId id="262" r:id="rId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2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173612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186599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68389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325909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368396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29907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225842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152753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85379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208996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D3958DE-9B82-4A0B-9FE0-F778A67972DD}" type="datetimeFigureOut">
              <a:rPr lang="es-MX" smtClean="0"/>
              <a:t>10/09/2021</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F459EFB-4352-43F6-B1F5-2544F6D8D4DD}" type="slidenum">
              <a:rPr lang="es-MX" smtClean="0"/>
              <a:t>‹Nº›</a:t>
            </a:fld>
            <a:endParaRPr lang="es-MX" dirty="0"/>
          </a:p>
        </p:txBody>
      </p:sp>
    </p:spTree>
    <p:extLst>
      <p:ext uri="{BB962C8B-B14F-4D97-AF65-F5344CB8AC3E}">
        <p14:creationId xmlns:p14="http://schemas.microsoft.com/office/powerpoint/2010/main" val="216140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958DE-9B82-4A0B-9FE0-F778A67972DD}" type="datetimeFigureOut">
              <a:rPr lang="es-MX" smtClean="0"/>
              <a:t>10/09/2021</a:t>
            </a:fld>
            <a:endParaRPr lang="es-MX"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59EFB-4352-43F6-B1F5-2544F6D8D4DD}" type="slidenum">
              <a:rPr lang="es-MX" smtClean="0"/>
              <a:t>‹Nº›</a:t>
            </a:fld>
            <a:endParaRPr lang="es-MX" dirty="0"/>
          </a:p>
        </p:txBody>
      </p:sp>
    </p:spTree>
    <p:extLst>
      <p:ext uri="{BB962C8B-B14F-4D97-AF65-F5344CB8AC3E}">
        <p14:creationId xmlns:p14="http://schemas.microsoft.com/office/powerpoint/2010/main" val="3227864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224" y="582094"/>
            <a:ext cx="9308702" cy="6124754"/>
          </a:xfrm>
          <a:prstGeom prst="rect">
            <a:avLst/>
          </a:prstGeom>
          <a:noFill/>
        </p:spPr>
        <p:txBody>
          <a:bodyPr wrap="none" rtlCol="0">
            <a:spAutoFit/>
          </a:bodyPr>
          <a:lstStyle/>
          <a:p>
            <a:pPr marL="342900" indent="-342900">
              <a:buAutoNum type="arabicPeriod"/>
            </a:pPr>
            <a:r>
              <a:rPr lang="es-MX" dirty="0" smtClean="0"/>
              <a:t>The Ebola virus </a:t>
            </a:r>
            <a:r>
              <a:rPr lang="es-MX" dirty="0" err="1" smtClean="0"/>
              <a:t>is</a:t>
            </a:r>
            <a:r>
              <a:rPr lang="es-MX" dirty="0" smtClean="0"/>
              <a:t>  </a:t>
            </a:r>
            <a:r>
              <a:rPr lang="es-MX" dirty="0"/>
              <a:t>________</a:t>
            </a:r>
            <a:r>
              <a:rPr lang="es-MX" dirty="0" err="1"/>
              <a:t>possibly</a:t>
            </a:r>
            <a:r>
              <a:rPr lang="es-MX" dirty="0" smtClean="0"/>
              <a:t>_______ </a:t>
            </a:r>
            <a:r>
              <a:rPr lang="es-MX" dirty="0" err="1" smtClean="0"/>
              <a:t>transmitted</a:t>
            </a:r>
            <a:r>
              <a:rPr lang="es-MX" dirty="0" smtClean="0"/>
              <a:t> through the air or by casual </a:t>
            </a:r>
          </a:p>
          <a:p>
            <a:r>
              <a:rPr lang="es-MX" dirty="0" smtClean="0"/>
              <a:t>                                         </a:t>
            </a:r>
            <a:r>
              <a:rPr lang="es-MX" sz="1400" dirty="0" smtClean="0">
                <a:solidFill>
                  <a:srgbClr val="FF0000"/>
                </a:solidFill>
              </a:rPr>
              <a:t>perhaps / possibly / definitely</a:t>
            </a:r>
            <a:endParaRPr lang="es-MX" sz="1400" dirty="0">
              <a:solidFill>
                <a:srgbClr val="FF0000"/>
              </a:solidFill>
            </a:endParaRPr>
          </a:p>
          <a:p>
            <a:r>
              <a:rPr lang="es-MX" dirty="0"/>
              <a:t>c</a:t>
            </a:r>
            <a:r>
              <a:rPr lang="es-MX" dirty="0" smtClean="0"/>
              <a:t>ontact.</a:t>
            </a:r>
          </a:p>
          <a:p>
            <a:endParaRPr lang="es-MX" dirty="0"/>
          </a:p>
          <a:p>
            <a:pPr marL="342900" indent="-342900">
              <a:buFontTx/>
              <a:buAutoNum type="arabicPeriod" startAt="2"/>
            </a:pPr>
            <a:r>
              <a:rPr lang="es-MX" dirty="0" smtClean="0"/>
              <a:t>____</a:t>
            </a:r>
            <a:r>
              <a:rPr lang="es-MX" dirty="0" err="1" smtClean="0"/>
              <a:t>undoubtedly</a:t>
            </a:r>
            <a:r>
              <a:rPr lang="es-MX" dirty="0" smtClean="0"/>
              <a:t>______ China </a:t>
            </a:r>
            <a:r>
              <a:rPr lang="es-MX" dirty="0" err="1" smtClean="0"/>
              <a:t>is</a:t>
            </a:r>
            <a:r>
              <a:rPr lang="es-MX" dirty="0" smtClean="0"/>
              <a:t> </a:t>
            </a:r>
            <a:r>
              <a:rPr lang="es-MX" dirty="0" err="1" smtClean="0"/>
              <a:t>currenttly</a:t>
            </a:r>
            <a:r>
              <a:rPr lang="es-MX" dirty="0" smtClean="0"/>
              <a:t> </a:t>
            </a:r>
            <a:r>
              <a:rPr lang="es-MX" dirty="0" err="1" smtClean="0"/>
              <a:t>the</a:t>
            </a:r>
            <a:r>
              <a:rPr lang="es-MX" dirty="0" smtClean="0"/>
              <a:t> </a:t>
            </a:r>
            <a:r>
              <a:rPr lang="es-MX" dirty="0" err="1" smtClean="0"/>
              <a:t>nation</a:t>
            </a:r>
            <a:r>
              <a:rPr lang="es-MX" dirty="0" smtClean="0"/>
              <a:t> </a:t>
            </a:r>
            <a:r>
              <a:rPr lang="es-MX" dirty="0" err="1" smtClean="0"/>
              <a:t>with</a:t>
            </a:r>
            <a:r>
              <a:rPr lang="es-MX" dirty="0" smtClean="0"/>
              <a:t> </a:t>
            </a:r>
            <a:r>
              <a:rPr lang="es-MX" dirty="0" err="1" smtClean="0"/>
              <a:t>the</a:t>
            </a:r>
            <a:r>
              <a:rPr lang="es-MX" dirty="0" smtClean="0"/>
              <a:t> </a:t>
            </a:r>
            <a:r>
              <a:rPr lang="es-MX" dirty="0" err="1" smtClean="0"/>
              <a:t>most</a:t>
            </a:r>
            <a:r>
              <a:rPr lang="es-MX" dirty="0" smtClean="0"/>
              <a:t> </a:t>
            </a:r>
            <a:r>
              <a:rPr lang="es-MX" dirty="0" err="1" smtClean="0"/>
              <a:t>scientific</a:t>
            </a:r>
            <a:r>
              <a:rPr lang="es-MX" dirty="0" smtClean="0"/>
              <a:t> </a:t>
            </a:r>
            <a:r>
              <a:rPr lang="es-MX" dirty="0" err="1" smtClean="0"/>
              <a:t>production</a:t>
            </a:r>
            <a:endParaRPr lang="es-MX" dirty="0" smtClean="0"/>
          </a:p>
          <a:p>
            <a:r>
              <a:rPr lang="es-MX" dirty="0" smtClean="0">
                <a:solidFill>
                  <a:srgbClr val="FF0000"/>
                </a:solidFill>
              </a:rPr>
              <a:t>     </a:t>
            </a:r>
            <a:r>
              <a:rPr lang="es-MX" sz="1400" dirty="0" err="1" smtClean="0">
                <a:solidFill>
                  <a:srgbClr val="FF0000"/>
                </a:solidFill>
              </a:rPr>
              <a:t>probably</a:t>
            </a:r>
            <a:r>
              <a:rPr lang="es-MX" sz="1400" dirty="0" smtClean="0">
                <a:solidFill>
                  <a:srgbClr val="FF0000"/>
                </a:solidFill>
              </a:rPr>
              <a:t> / </a:t>
            </a:r>
            <a:r>
              <a:rPr lang="es-MX" sz="1400" dirty="0" err="1" smtClean="0">
                <a:solidFill>
                  <a:srgbClr val="FF0000"/>
                </a:solidFill>
              </a:rPr>
              <a:t>maybe</a:t>
            </a:r>
            <a:r>
              <a:rPr lang="es-MX" sz="1400" dirty="0" smtClean="0">
                <a:solidFill>
                  <a:srgbClr val="FF0000"/>
                </a:solidFill>
              </a:rPr>
              <a:t>  / </a:t>
            </a:r>
            <a:r>
              <a:rPr lang="es-MX" sz="1400" dirty="0" err="1" smtClean="0">
                <a:solidFill>
                  <a:srgbClr val="FF0000"/>
                </a:solidFill>
              </a:rPr>
              <a:t>undoubtedly</a:t>
            </a:r>
            <a:endParaRPr lang="es-MX" sz="1400" dirty="0" smtClean="0"/>
          </a:p>
          <a:p>
            <a:endParaRPr lang="es-MX" dirty="0" smtClean="0"/>
          </a:p>
          <a:p>
            <a:r>
              <a:rPr lang="es-MX" dirty="0" smtClean="0"/>
              <a:t>and </a:t>
            </a:r>
            <a:r>
              <a:rPr lang="es-MX" dirty="0" smtClean="0"/>
              <a:t>the </a:t>
            </a:r>
            <a:r>
              <a:rPr lang="es-MX" dirty="0" err="1" smtClean="0"/>
              <a:t>largest</a:t>
            </a:r>
            <a:r>
              <a:rPr lang="es-MX" dirty="0" smtClean="0"/>
              <a:t> </a:t>
            </a:r>
            <a:r>
              <a:rPr lang="es-MX" dirty="0" err="1" smtClean="0"/>
              <a:t>investor</a:t>
            </a:r>
            <a:r>
              <a:rPr lang="es-MX" dirty="0" smtClean="0"/>
              <a:t> in </a:t>
            </a:r>
            <a:r>
              <a:rPr lang="es-MX" dirty="0" err="1" smtClean="0"/>
              <a:t>research</a:t>
            </a:r>
            <a:r>
              <a:rPr lang="es-MX" dirty="0" smtClean="0"/>
              <a:t> and </a:t>
            </a:r>
            <a:r>
              <a:rPr lang="es-MX" dirty="0" err="1" smtClean="0"/>
              <a:t>development</a:t>
            </a:r>
            <a:r>
              <a:rPr lang="es-MX" dirty="0" smtClean="0"/>
              <a:t>.</a:t>
            </a:r>
          </a:p>
          <a:p>
            <a:endParaRPr lang="es-MX" dirty="0"/>
          </a:p>
          <a:p>
            <a:pPr marL="342900" indent="-342900">
              <a:buAutoNum type="arabicPeriod" startAt="3"/>
            </a:pPr>
            <a:r>
              <a:rPr lang="es-MX" dirty="0" smtClean="0"/>
              <a:t>____</a:t>
            </a:r>
            <a:r>
              <a:rPr lang="es-MX" dirty="0" err="1" smtClean="0"/>
              <a:t>possibly</a:t>
            </a:r>
            <a:r>
              <a:rPr lang="es-MX" dirty="0" smtClean="0">
                <a:solidFill>
                  <a:srgbClr val="FF0000"/>
                </a:solidFill>
              </a:rPr>
              <a:t> </a:t>
            </a:r>
            <a:r>
              <a:rPr lang="es-MX" dirty="0" smtClean="0"/>
              <a:t>____ </a:t>
            </a:r>
            <a:r>
              <a:rPr lang="es-MX" dirty="0" err="1" smtClean="0"/>
              <a:t>the</a:t>
            </a:r>
            <a:r>
              <a:rPr lang="es-MX" dirty="0" smtClean="0"/>
              <a:t> </a:t>
            </a:r>
            <a:r>
              <a:rPr lang="es-MX" dirty="0" err="1" smtClean="0"/>
              <a:t>largest</a:t>
            </a:r>
            <a:r>
              <a:rPr lang="es-MX" dirty="0" smtClean="0"/>
              <a:t> </a:t>
            </a:r>
            <a:r>
              <a:rPr lang="es-MX" dirty="0" err="1" smtClean="0"/>
              <a:t>exploration</a:t>
            </a:r>
            <a:r>
              <a:rPr lang="es-MX" dirty="0" smtClean="0"/>
              <a:t> </a:t>
            </a:r>
            <a:r>
              <a:rPr lang="es-MX" dirty="0" err="1" smtClean="0"/>
              <a:t>campaign</a:t>
            </a:r>
            <a:r>
              <a:rPr lang="es-MX" dirty="0" smtClean="0"/>
              <a:t> to </a:t>
            </a:r>
            <a:r>
              <a:rPr lang="es-MX" dirty="0" err="1" smtClean="0"/>
              <a:t>Antarctica</a:t>
            </a:r>
            <a:r>
              <a:rPr lang="es-MX" dirty="0" smtClean="0"/>
              <a:t> </a:t>
            </a:r>
            <a:r>
              <a:rPr lang="es-MX" dirty="0" err="1" smtClean="0"/>
              <a:t>will</a:t>
            </a:r>
            <a:r>
              <a:rPr lang="es-MX" dirty="0" smtClean="0"/>
              <a:t> be </a:t>
            </a:r>
            <a:r>
              <a:rPr lang="es-MX" dirty="0" err="1" smtClean="0"/>
              <a:t>undertaken</a:t>
            </a:r>
            <a:r>
              <a:rPr lang="es-MX" dirty="0" smtClean="0"/>
              <a:t> in</a:t>
            </a:r>
          </a:p>
          <a:p>
            <a:r>
              <a:rPr lang="es-MX" dirty="0" smtClean="0"/>
              <a:t>        </a:t>
            </a:r>
            <a:r>
              <a:rPr lang="es-MX" sz="1400" dirty="0" err="1" smtClean="0">
                <a:solidFill>
                  <a:srgbClr val="FF0000"/>
                </a:solidFill>
              </a:rPr>
              <a:t>possibly</a:t>
            </a:r>
            <a:r>
              <a:rPr lang="es-MX" sz="1400" dirty="0" smtClean="0">
                <a:solidFill>
                  <a:srgbClr val="FF0000"/>
                </a:solidFill>
              </a:rPr>
              <a:t> / </a:t>
            </a:r>
            <a:r>
              <a:rPr lang="es-MX" sz="1400" dirty="0" smtClean="0">
                <a:solidFill>
                  <a:srgbClr val="FF0000"/>
                </a:solidFill>
              </a:rPr>
              <a:t>maybe  / doubtless</a:t>
            </a:r>
            <a:endParaRPr lang="es-MX" sz="1400" dirty="0" smtClean="0"/>
          </a:p>
          <a:p>
            <a:endParaRPr lang="es-MX" dirty="0"/>
          </a:p>
          <a:p>
            <a:r>
              <a:rPr lang="es-MX" dirty="0"/>
              <a:t>t</a:t>
            </a:r>
            <a:r>
              <a:rPr lang="es-MX" dirty="0" smtClean="0"/>
              <a:t>he las 70 years in order to find out if the </a:t>
            </a:r>
            <a:r>
              <a:rPr lang="es-MX" dirty="0" err="1" smtClean="0"/>
              <a:t>colossal</a:t>
            </a:r>
            <a:r>
              <a:rPr lang="es-MX" dirty="0" smtClean="0"/>
              <a:t> </a:t>
            </a:r>
            <a:r>
              <a:rPr lang="es-MX" dirty="0" err="1" smtClean="0"/>
              <a:t>Twhaites</a:t>
            </a:r>
            <a:r>
              <a:rPr lang="es-MX" dirty="0" smtClean="0"/>
              <a:t> </a:t>
            </a:r>
            <a:r>
              <a:rPr lang="es-MX" dirty="0" err="1" smtClean="0"/>
              <a:t>Glader</a:t>
            </a:r>
            <a:r>
              <a:rPr lang="es-MX" dirty="0" smtClean="0"/>
              <a:t> will </a:t>
            </a:r>
            <a:r>
              <a:rPr lang="es-MX" dirty="0" err="1" smtClean="0"/>
              <a:t>collapse</a:t>
            </a:r>
            <a:r>
              <a:rPr lang="es-MX" dirty="0" smtClean="0"/>
              <a:t> or not in </a:t>
            </a:r>
          </a:p>
          <a:p>
            <a:r>
              <a:rPr lang="es-MX" dirty="0"/>
              <a:t>a</a:t>
            </a:r>
            <a:r>
              <a:rPr lang="es-MX" dirty="0" smtClean="0"/>
              <a:t>ddition to this first </a:t>
            </a:r>
            <a:r>
              <a:rPr lang="es-MX" dirty="0" err="1" smtClean="0"/>
              <a:t>group</a:t>
            </a:r>
            <a:r>
              <a:rPr lang="es-MX" dirty="0" smtClean="0"/>
              <a:t>, there </a:t>
            </a:r>
            <a:r>
              <a:rPr lang="es-MX" dirty="0" err="1" smtClean="0"/>
              <a:t>will</a:t>
            </a:r>
            <a:r>
              <a:rPr lang="es-MX" dirty="0" smtClean="0"/>
              <a:t> </a:t>
            </a:r>
            <a:r>
              <a:rPr lang="es-MX" dirty="0" smtClean="0"/>
              <a:t>______</a:t>
            </a:r>
            <a:r>
              <a:rPr lang="es-MX" dirty="0" err="1" smtClean="0"/>
              <a:t>possibly</a:t>
            </a:r>
            <a:r>
              <a:rPr lang="es-MX" dirty="0" smtClean="0">
                <a:solidFill>
                  <a:srgbClr val="FF0000"/>
                </a:solidFill>
              </a:rPr>
              <a:t> </a:t>
            </a:r>
            <a:r>
              <a:rPr lang="es-MX" dirty="0" smtClean="0"/>
              <a:t>__________ </a:t>
            </a:r>
            <a:r>
              <a:rPr lang="es-MX" dirty="0" smtClean="0"/>
              <a:t>be an </a:t>
            </a:r>
            <a:r>
              <a:rPr lang="es-MX" dirty="0" err="1" smtClean="0"/>
              <a:t>European</a:t>
            </a:r>
            <a:r>
              <a:rPr lang="es-MX" dirty="0" smtClean="0"/>
              <a:t>.</a:t>
            </a:r>
          </a:p>
          <a:p>
            <a:r>
              <a:rPr lang="es-MX" dirty="0"/>
              <a:t> </a:t>
            </a:r>
            <a:r>
              <a:rPr lang="es-MX" dirty="0" smtClean="0"/>
              <a:t>                                                                      </a:t>
            </a:r>
            <a:r>
              <a:rPr lang="es-MX" sz="1400" dirty="0" smtClean="0">
                <a:solidFill>
                  <a:srgbClr val="FF0000"/>
                </a:solidFill>
              </a:rPr>
              <a:t>definitely / maybe  / possibly</a:t>
            </a:r>
          </a:p>
          <a:p>
            <a:endParaRPr lang="es-MX" dirty="0">
              <a:solidFill>
                <a:srgbClr val="FF0000"/>
              </a:solidFill>
            </a:endParaRPr>
          </a:p>
          <a:p>
            <a:r>
              <a:rPr lang="es-MX" dirty="0" smtClean="0"/>
              <a:t>4. </a:t>
            </a:r>
            <a:r>
              <a:rPr lang="es-MX" dirty="0" smtClean="0"/>
              <a:t>_______</a:t>
            </a:r>
            <a:r>
              <a:rPr lang="es-MX" dirty="0">
                <a:solidFill>
                  <a:srgbClr val="FF0000"/>
                </a:solidFill>
              </a:rPr>
              <a:t> </a:t>
            </a:r>
            <a:r>
              <a:rPr lang="es-MX" dirty="0" err="1" smtClean="0"/>
              <a:t>doubtless</a:t>
            </a:r>
            <a:r>
              <a:rPr lang="es-MX" dirty="0" smtClean="0"/>
              <a:t>____ </a:t>
            </a:r>
            <a:r>
              <a:rPr lang="es-MX" dirty="0" smtClean="0"/>
              <a:t>the </a:t>
            </a:r>
            <a:r>
              <a:rPr lang="es-MX" dirty="0" err="1" smtClean="0"/>
              <a:t>excavations</a:t>
            </a:r>
            <a:r>
              <a:rPr lang="es-MX" dirty="0" smtClean="0"/>
              <a:t> in </a:t>
            </a:r>
            <a:r>
              <a:rPr lang="es-MX" dirty="0" err="1" smtClean="0"/>
              <a:t>progress</a:t>
            </a:r>
            <a:r>
              <a:rPr lang="es-MX" dirty="0" smtClean="0"/>
              <a:t> in </a:t>
            </a:r>
            <a:r>
              <a:rPr lang="es-MX" dirty="0" err="1" smtClean="0"/>
              <a:t>Southeast</a:t>
            </a:r>
            <a:r>
              <a:rPr lang="es-MX" dirty="0" smtClean="0"/>
              <a:t> Asia will </a:t>
            </a:r>
            <a:r>
              <a:rPr lang="es-MX" dirty="0" err="1" smtClean="0"/>
              <a:t>reveal</a:t>
            </a:r>
            <a:r>
              <a:rPr lang="es-MX" dirty="0" smtClean="0"/>
              <a:t> lost </a:t>
            </a:r>
            <a:r>
              <a:rPr lang="es-MX" dirty="0" err="1" smtClean="0"/>
              <a:t>chapters</a:t>
            </a:r>
            <a:endParaRPr lang="es-MX" dirty="0" smtClean="0"/>
          </a:p>
          <a:p>
            <a:r>
              <a:rPr lang="es-MX" dirty="0" smtClean="0">
                <a:solidFill>
                  <a:srgbClr val="FF0000"/>
                </a:solidFill>
              </a:rPr>
              <a:t>     </a:t>
            </a:r>
            <a:r>
              <a:rPr lang="es-MX" sz="1400" dirty="0" smtClean="0">
                <a:solidFill>
                  <a:srgbClr val="FF0000"/>
                </a:solidFill>
              </a:rPr>
              <a:t>possibly / maybe  / doubtless</a:t>
            </a:r>
            <a:endParaRPr lang="es-MX" sz="1400" dirty="0" smtClean="0"/>
          </a:p>
          <a:p>
            <a:r>
              <a:rPr lang="es-MX" dirty="0" smtClean="0"/>
              <a:t>   of history through new </a:t>
            </a:r>
            <a:r>
              <a:rPr lang="es-MX" dirty="0" err="1" smtClean="0"/>
              <a:t>fossils</a:t>
            </a:r>
            <a:r>
              <a:rPr lang="es-MX" dirty="0"/>
              <a:t> </a:t>
            </a:r>
            <a:r>
              <a:rPr lang="es-MX" dirty="0" smtClean="0"/>
              <a:t>of the first </a:t>
            </a:r>
            <a:r>
              <a:rPr lang="es-MX" dirty="0" err="1" smtClean="0"/>
              <a:t>habitants</a:t>
            </a:r>
            <a:r>
              <a:rPr lang="es-MX" dirty="0" smtClean="0"/>
              <a:t> of the </a:t>
            </a:r>
            <a:r>
              <a:rPr lang="es-MX" dirty="0" err="1" smtClean="0"/>
              <a:t>Phillippine</a:t>
            </a:r>
            <a:r>
              <a:rPr lang="es-MX" dirty="0" smtClean="0"/>
              <a:t> </a:t>
            </a:r>
            <a:r>
              <a:rPr lang="es-MX" dirty="0" err="1" smtClean="0"/>
              <a:t>island</a:t>
            </a:r>
            <a:r>
              <a:rPr lang="es-MX" dirty="0" smtClean="0"/>
              <a:t> of  </a:t>
            </a:r>
            <a:r>
              <a:rPr lang="es-MX" dirty="0" err="1" smtClean="0"/>
              <a:t>Luzon</a:t>
            </a:r>
            <a:r>
              <a:rPr lang="es-MX" dirty="0" smtClean="0"/>
              <a:t> </a:t>
            </a:r>
          </a:p>
          <a:p>
            <a:endParaRPr lang="es-MX" dirty="0"/>
          </a:p>
          <a:p>
            <a:r>
              <a:rPr lang="es-MX" dirty="0" smtClean="0"/>
              <a:t>_______</a:t>
            </a:r>
            <a:r>
              <a:rPr lang="es-MX" dirty="0">
                <a:solidFill>
                  <a:srgbClr val="FF0000"/>
                </a:solidFill>
              </a:rPr>
              <a:t> </a:t>
            </a:r>
            <a:r>
              <a:rPr lang="es-MX" dirty="0" err="1"/>
              <a:t>maybe</a:t>
            </a:r>
            <a:r>
              <a:rPr lang="es-MX" dirty="0">
                <a:solidFill>
                  <a:srgbClr val="FF0000"/>
                </a:solidFill>
              </a:rPr>
              <a:t> </a:t>
            </a:r>
            <a:r>
              <a:rPr lang="es-MX" dirty="0" smtClean="0"/>
              <a:t>_____________ </a:t>
            </a:r>
            <a:r>
              <a:rPr lang="es-MX" dirty="0" smtClean="0"/>
              <a:t>in this way we will </a:t>
            </a:r>
            <a:r>
              <a:rPr lang="es-MX" dirty="0" err="1" smtClean="0"/>
              <a:t>advance</a:t>
            </a:r>
            <a:r>
              <a:rPr lang="es-MX" dirty="0" smtClean="0"/>
              <a:t> in </a:t>
            </a:r>
            <a:r>
              <a:rPr lang="es-MX" dirty="0" err="1" smtClean="0"/>
              <a:t>knowing</a:t>
            </a:r>
            <a:r>
              <a:rPr lang="es-MX" dirty="0" smtClean="0"/>
              <a:t> the </a:t>
            </a:r>
            <a:r>
              <a:rPr lang="es-MX" dirty="0" err="1" smtClean="0"/>
              <a:t>origins</a:t>
            </a:r>
            <a:r>
              <a:rPr lang="es-MX" dirty="0" smtClean="0"/>
              <a:t> of man.</a:t>
            </a:r>
          </a:p>
          <a:p>
            <a:r>
              <a:rPr lang="es-MX" sz="1400" dirty="0" smtClean="0">
                <a:solidFill>
                  <a:srgbClr val="FF0000"/>
                </a:solidFill>
              </a:rPr>
              <a:t>    definitely / maybe  / possibly</a:t>
            </a:r>
          </a:p>
        </p:txBody>
      </p:sp>
      <p:sp>
        <p:nvSpPr>
          <p:cNvPr id="3" name="CuadroTexto 2"/>
          <p:cNvSpPr txBox="1"/>
          <p:nvPr/>
        </p:nvSpPr>
        <p:spPr>
          <a:xfrm>
            <a:off x="285006" y="107023"/>
            <a:ext cx="6430991" cy="338554"/>
          </a:xfrm>
          <a:prstGeom prst="rect">
            <a:avLst/>
          </a:prstGeom>
          <a:noFill/>
        </p:spPr>
        <p:txBody>
          <a:bodyPr wrap="none" rtlCol="0">
            <a:spAutoFit/>
          </a:bodyPr>
          <a:lstStyle/>
          <a:p>
            <a:r>
              <a:rPr lang="es-MX" sz="1600" dirty="0" smtClean="0"/>
              <a:t>Activity 1   Choose the best answer to complete the sentence using </a:t>
            </a:r>
            <a:r>
              <a:rPr lang="es-MX" sz="1600" dirty="0" err="1" smtClean="0"/>
              <a:t>adverb</a:t>
            </a:r>
            <a:r>
              <a:rPr lang="es-MX" sz="1600" dirty="0" smtClean="0"/>
              <a:t>.</a:t>
            </a:r>
            <a:endParaRPr lang="es-MX" sz="1600" dirty="0"/>
          </a:p>
        </p:txBody>
      </p:sp>
    </p:spTree>
    <p:extLst>
      <p:ext uri="{BB962C8B-B14F-4D97-AF65-F5344CB8AC3E}">
        <p14:creationId xmlns:p14="http://schemas.microsoft.com/office/powerpoint/2010/main" val="287202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71032" y="-135925"/>
            <a:ext cx="3303084"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Traducción</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3" name="CuadroTexto 2"/>
          <p:cNvSpPr txBox="1"/>
          <p:nvPr/>
        </p:nvSpPr>
        <p:spPr>
          <a:xfrm>
            <a:off x="290385" y="671691"/>
            <a:ext cx="8686800" cy="6186309"/>
          </a:xfrm>
          <a:prstGeom prst="rect">
            <a:avLst/>
          </a:prstGeom>
          <a:noFill/>
        </p:spPr>
        <p:txBody>
          <a:bodyPr wrap="square" rtlCol="0">
            <a:spAutoFit/>
          </a:bodyPr>
          <a:lstStyle/>
          <a:p>
            <a:r>
              <a:rPr lang="es-MX" dirty="0"/>
              <a:t>Marca en el siguiente texto las frases que expresan la posibilidad de que ocurra </a:t>
            </a:r>
            <a:r>
              <a:rPr lang="es-MX" dirty="0" err="1"/>
              <a:t>algo.¿Que</a:t>
            </a:r>
            <a:r>
              <a:rPr lang="es-MX" dirty="0"/>
              <a:t> es el calentamiento global</a:t>
            </a:r>
            <a:r>
              <a:rPr lang="es-MX" dirty="0" smtClean="0"/>
              <a:t>? Nuestro </a:t>
            </a:r>
            <a:r>
              <a:rPr lang="es-MX" dirty="0"/>
              <a:t>planeta se está calentando. Los últimos 10 años han sido los más calurosos desde que se mantienen registros y los científicos dicen que podrían ser más calurosos en el futuro. La mayoría de los expertos coinciden en que los seres humanos tienen un impacto directo en este proceso de calentamiento, generalmente conocido como "efecto </a:t>
            </a:r>
            <a:r>
              <a:rPr lang="es-MX" dirty="0" err="1"/>
              <a:t>invernadero".El</a:t>
            </a:r>
            <a:r>
              <a:rPr lang="es-MX" dirty="0"/>
              <a:t> "efecto invernadero" es una condición natural de la atmósfera terrestre. Algunos gases, como los vapores de agua, el dióxido de carbono (CO2) y el metano, se denominan gases de efecto invernadero porque atrapan el calor del sol en las capas inferiores de la atmósfera. Sin ellos, nuestro planeta se congelaría y nada podría vivir en </a:t>
            </a:r>
            <a:r>
              <a:rPr lang="es-MX" dirty="0" err="1"/>
              <a:t>él.El</a:t>
            </a:r>
            <a:r>
              <a:rPr lang="es-MX" dirty="0"/>
              <a:t> "efecto invernadero" es el calentamiento que se produce cuando ciertos gases de la atmósfera terrestre retienen calor. Estos gases dejan entrar la luz, pero mantienen el calor como las paredes de vidrio de un </a:t>
            </a:r>
            <a:r>
              <a:rPr lang="es-MX" dirty="0" err="1"/>
              <a:t>invernadero.El</a:t>
            </a:r>
            <a:r>
              <a:rPr lang="es-MX" dirty="0"/>
              <a:t> "efecto invernadero" es el calentamiento que se produce cuando ciertos gases de la atmósfera terrestre retienen calor. Estos gases dejan entrar la luz, pero se mantienen como las paredes de cristal de un invernadero. La luz del sol brilla sobre la superficie de la Tierra, donde es absorbida y luego regresa a la atmósfera en forma de calor. En la atmósfera, los gases de efecto invernadero retienen parte de este calor y el resto se escapa al espacio. Cuantos más gases de efecto invernadero, más calor se </a:t>
            </a:r>
            <a:r>
              <a:rPr lang="es-MX" dirty="0" err="1"/>
              <a:t>retieneA</a:t>
            </a:r>
            <a:r>
              <a:rPr lang="es-MX" dirty="0"/>
              <a:t> estos gases los humanos agregan contaminantes que resultan en una acumulación de gases en la atmósfera. El más importante de los gases producidos por la actividad es el CO2, que se libera al quemar materiales que contienen carbono, como carbón, petróleo o leña. Estos gases permanecen en la atmósfera. más de 100 años.</a:t>
            </a:r>
            <a:endParaRPr lang="es-US" dirty="0"/>
          </a:p>
        </p:txBody>
      </p:sp>
    </p:spTree>
    <p:extLst>
      <p:ext uri="{BB962C8B-B14F-4D97-AF65-F5344CB8AC3E}">
        <p14:creationId xmlns:p14="http://schemas.microsoft.com/office/powerpoint/2010/main" val="187635313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579F039E045F4583228587870D4B67" ma:contentTypeVersion="9" ma:contentTypeDescription="Create a new document." ma:contentTypeScope="" ma:versionID="8cb611c408ac3726cb6d9bc997fd24ff">
  <xsd:schema xmlns:xsd="http://www.w3.org/2001/XMLSchema" xmlns:xs="http://www.w3.org/2001/XMLSchema" xmlns:p="http://schemas.microsoft.com/office/2006/metadata/properties" xmlns:ns2="1a0093eb-425f-483f-baf0-baefd975406b" targetNamespace="http://schemas.microsoft.com/office/2006/metadata/properties" ma:root="true" ma:fieldsID="c275dbdb3b8dacd7ab769101ecb5b996" ns2:_="">
    <xsd:import namespace="1a0093eb-425f-483f-baf0-baefd975406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0093eb-425f-483f-baf0-baefd975406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1a0093eb-425f-483f-baf0-baefd975406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92702B-F518-492A-A219-3BCF18BDD1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0093eb-425f-483f-baf0-baefd97540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6AF93A-69B1-4CE0-82A9-7F931522FB69}">
  <ds:schemaRefs>
    <ds:schemaRef ds:uri="http://schemas.microsoft.com/office/2006/metadata/properties"/>
    <ds:schemaRef ds:uri="http://schemas.microsoft.com/office/infopath/2007/PartnerControls"/>
    <ds:schemaRef ds:uri="1a0093eb-425f-483f-baf0-baefd975406b"/>
  </ds:schemaRefs>
</ds:datastoreItem>
</file>

<file path=customXml/itemProps3.xml><?xml version="1.0" encoding="utf-8"?>
<ds:datastoreItem xmlns:ds="http://schemas.openxmlformats.org/officeDocument/2006/customXml" ds:itemID="{584DE3EA-C540-4A2E-99FA-FCAFD5F99D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65</TotalTime>
  <Words>530</Words>
  <Application>Microsoft Office PowerPoint</Application>
  <PresentationFormat>Presentación en pantalla (4:3)</PresentationFormat>
  <Paragraphs>25</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ENRIQUE VALDES</dc:creator>
  <cp:lastModifiedBy>Alexander Tv</cp:lastModifiedBy>
  <cp:revision>8</cp:revision>
  <dcterms:created xsi:type="dcterms:W3CDTF">2021-09-06T01:48:37Z</dcterms:created>
  <dcterms:modified xsi:type="dcterms:W3CDTF">2021-09-11T03:37:50Z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0x01010098579F039E045F4583228587870D4B67</vt:lpwstr>
  </property>
  <property fmtid="{D5CDD505-2E9C-101B-9397-08002B2CF9AE}" pid="3" name="Order">
    <vt:r8>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