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 ExtraBold"/>
      <p:bold r:id="rId16"/>
      <p:boldItalic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aKk6Lmezafes8TwIhSXOp3Q+0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GB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GB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459" y="1261701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Jiarui Xu from KPMG </a:t>
            </a:r>
            <a:endParaRPr b="0" i="0" sz="12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Table for High Value Customers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205024" y="1805646"/>
            <a:ext cx="4648915" cy="433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 of few high value customers from datasets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19" y="2316480"/>
            <a:ext cx="6297906" cy="237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GB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 b="0" i="0" sz="3500" u="none" cap="none" strike="noStrike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Value Customers Identification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557212" y="1900238"/>
            <a:ext cx="3290888" cy="26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Backgrounds and Goals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Sprocket Central Pty Ltd specialises in high-quality bikes and accessories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 to optimise resource allocation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1000 new customers targeted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804376" y="1903115"/>
            <a:ext cx="3379504" cy="309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Analysis Approach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 and visualisation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 distributions comparison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cars owned in each state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Bike related purchases Based on Industry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5" y="1862400"/>
            <a:ext cx="5753105" cy="309154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609595" y="1479308"/>
            <a:ext cx="2438400" cy="32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quality issues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205025" y="970340"/>
            <a:ext cx="3368045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assessment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Bike related purchases based on Industries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205025" y="2314147"/>
            <a:ext cx="4134600" cy="12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Customers in financial services, manufacturing and health are more likely to purchase bike than others</a:t>
            </a:r>
            <a:endParaRPr/>
          </a:p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625" y="1865008"/>
            <a:ext cx="4142338" cy="240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Profit of different industry sectors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205025" y="2314147"/>
            <a:ext cx="4134600" cy="433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205025" y="2055006"/>
            <a:ext cx="3261360" cy="216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Top 3 highest profit industries: financial services, manufacturing and health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contribution is similar to bike purchases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industries have profit under 1 million dollars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625" y="1866900"/>
            <a:ext cx="4129101" cy="239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Profit of wealth segment by ages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205025" y="1884694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02584"/>
            <a:ext cx="4220345" cy="277253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419100" y="1884694"/>
            <a:ext cx="3528060" cy="309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Mass customer makes the highest profit among all the age groups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aged between 50-59 have more profit than others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buying power increases to the peak with aged 50-59 and then shows a decline as people getting older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892" y="2093668"/>
            <a:ext cx="4629528" cy="19595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cars owned in each state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205025" y="2007258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472440" y="2007258"/>
            <a:ext cx="3131820" cy="20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NSW, QLD and VIC could be potential market opportunities for the company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highest potential can be found in NSW as the number of people who don’t have cars is greater than car owners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type classification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205025" y="1862400"/>
            <a:ext cx="7445456" cy="1760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high value customers can be targeted based on these categories: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Working in the Financial services, manufacturing and health industry sector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Aged between 50 and 59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Live in NSW state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