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32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1290</Words>
  <Application>Microsoft Office PowerPoint</Application>
  <PresentationFormat>Widescreen</PresentationFormat>
  <Paragraphs>286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</vt:lpstr>
      <vt:lpstr>Tips for Finding Defects (2)</vt:lpstr>
      <vt:lpstr>Fixing a Defect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2021-03-09T14:07:24Z</dcterms:modified>
  <cp:category>programming;education;software engineering;software development</cp:category>
</cp:coreProperties>
</file>