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FF74-CA84-496A-3A5C-B5660FDF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E51437-B915-BB3A-E545-E4C40CA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A9589-1BC1-20B6-6D09-2FBC6124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8C36E-B43F-D380-69DD-4407E811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F0526-84E2-D27B-24C7-589C9670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45FA4-A468-1AAE-E9A5-C7B2536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68375-4B08-79BF-F11C-CC46F507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AB25A-B96D-B3D5-1D9F-51F8A88D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E5A34B-33DD-629F-46B3-5E7C3685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1BF5F-1828-FAB0-FDEA-8DA301DB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3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B83401-49DF-7BD9-4483-9C8D80F2C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E6D211-1061-AE4F-A664-B97F1605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9AE5E-3389-306D-973E-96326B1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2FEC6C-4693-AB01-9015-2A9ADD82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CEC42-6291-0763-A9D0-0B4A60E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4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0B5AB-D765-FE57-FCE8-D91F9AD0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D95BD-2949-BEC8-5B99-DD84293A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3E615-EE48-8367-297F-FBBAE668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E69A9-DEB3-F2AC-7708-616DDFCE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B757D-F73E-AAB3-68FF-429EDF94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32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C82C8-7176-E22C-1C99-C5FC06B7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4BB71A-E7A5-3088-E0B2-5FABDD44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1F1354-2A21-01C8-3DA7-F11ABDFF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1A68C-B00C-57CC-40E9-641BE10D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A069D-CC85-DA1D-603C-EF68609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68C17-DE1A-8A46-4D30-431EAED2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82703-455E-05BC-2CA0-B869FAA62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61BD50-819B-072E-3D25-AE6F41FD0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E5A3B-2533-4FAA-1A70-38F9455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F56AC2-3B4A-FA13-BA09-E9EAC2ED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F51E35-B467-221B-B184-1816BD7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9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BC988-1307-EE75-808F-858C021D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65610-21B4-AC98-F031-9C689986B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E046D1-61A9-26B5-A96F-4E6D75A67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D1ADF2-0E72-4E9C-2F33-6BED6D67A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3EF909-E2D6-D177-FCD4-67E5AAD4F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EC3B46-FA90-A5EC-DA98-E7F41EDA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DF938-69FB-A085-AAFB-2D7CC2D6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6D8F94-9482-2783-300B-9203AFE9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9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2B36-4B48-8198-25ED-45C1CAA1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45B01D-4D92-FC8D-2A09-3B8766A8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6A829B-21EC-5389-F0E5-090005E8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59E56A-BB30-EFE1-E82A-CAB272B6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6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E48EC1-042C-4D11-54E2-E5C50D54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424DE5-6FD7-0402-0285-A6161751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512CCB-0841-23B8-8782-2820A03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3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393B9-AFB0-1558-66A4-A9DB5A4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7914-ACAC-B793-61AB-E3C54BEB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60167F-97DC-F264-E9B8-2B7C097E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54A54A-54DE-70FA-C75C-33423028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0AC454-A337-4D50-F87F-79BBB220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559596-F080-ED72-CC9B-9969FCC3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DB929-1045-23F1-D9E6-FD20BC2F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70C762-7063-94BC-3A98-591CEDAA7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51B11D-08AF-CECF-5529-87FE6A89B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B5E50A-0FCA-A1A3-2E6C-4A6B3EE5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7A9634-1F5D-C902-5A2C-2146D79C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3D2D0-F176-A74D-FF22-1EC43CB5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02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D344B-3B01-7853-7AF1-C256E811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48BE1-E07D-0683-1D53-5C584ADF9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E4D51-01AE-84EA-5FFE-F97DED950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C5EF-8F19-495F-8CEB-74F1BD0F45A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7D5D1-092A-9DF5-26EB-5CD2681CF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A1379-7D9F-6CEC-F83B-1B11270C4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0702-1EFD-456C-9EC3-16DA21E57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38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CA6C2-90E8-1B32-1971-AF93F6ABC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318"/>
            <a:ext cx="9144000" cy="1655763"/>
          </a:xfrm>
        </p:spPr>
        <p:txBody>
          <a:bodyPr>
            <a:normAutofit/>
          </a:bodyPr>
          <a:lstStyle/>
          <a:p>
            <a:r>
              <a:rPr lang="ru-RU" sz="4800" dirty="0"/>
              <a:t>Название игры: </a:t>
            </a:r>
            <a:r>
              <a:rPr lang="en-US" sz="4800" dirty="0"/>
              <a:t>“Geometry Rush”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D6C2A6-7CC8-96AC-C5D7-D20A5D21D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Выполнил: Гордеев Александр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65389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75732-52C0-CC64-8F72-697AE3F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18016-FAFF-1032-95B7-E20E82BC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Данная игра создавалось с использованием библиотеки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Pygame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Это игра похожа на популярную игру “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Geometry Dash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”. В ней пользователь играет за квадрат, навстречу которому летят разные геометрические препятствия.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429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D84A6-436C-4EC9-D387-D234103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21DEC-2DC7-1EC4-9DA4-F16E6000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пройти игру, пользователь должен пройти 2 уровня, а чтобы пройти уровень игрок должен ни разу не соприкоснуться с другими объектами(шипами) иначе уровень начинается заново</a:t>
            </a:r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Моя игра содержит:</a:t>
            </a:r>
            <a:b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В этой игре несколько уровней </a:t>
            </a:r>
            <a:b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Уровни должны храниться в базе данных csv</a:t>
            </a:r>
            <a:b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Должен появляться начальный и конечный экран </a:t>
            </a:r>
            <a:b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Подсчет результатов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920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BA8BC-9BA8-ACFE-8806-12CBD375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FD4E2-EC18-F072-0B96-6488017E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этого проекта я создал собственную игру. Разработка заняла около месяца. У меня получилось создать почти всё то, что я хотел: 2 уровня, начальный и конечный экран, сама игра в целом</a:t>
            </a:r>
            <a:endParaRPr lang="ru-RU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35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154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Тема Office</vt:lpstr>
      <vt:lpstr>Название игры: “Geometry Rush”</vt:lpstr>
      <vt:lpstr>Идея проекта</vt:lpstr>
      <vt:lpstr>Описание реализации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</cp:revision>
  <dcterms:created xsi:type="dcterms:W3CDTF">2024-11-13T16:52:12Z</dcterms:created>
  <dcterms:modified xsi:type="dcterms:W3CDTF">2025-02-04T17:10:45Z</dcterms:modified>
</cp:coreProperties>
</file>