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972" r:id="rId3"/>
    <p:sldId id="973" r:id="rId4"/>
    <p:sldId id="974" r:id="rId5"/>
    <p:sldId id="975" r:id="rId6"/>
    <p:sldId id="977" r:id="rId7"/>
    <p:sldId id="976" r:id="rId8"/>
    <p:sldId id="978" r:id="rId9"/>
    <p:sldId id="979" r:id="rId10"/>
    <p:sldId id="991" r:id="rId11"/>
    <p:sldId id="980" r:id="rId12"/>
    <p:sldId id="981" r:id="rId13"/>
    <p:sldId id="982" r:id="rId14"/>
    <p:sldId id="992" r:id="rId15"/>
    <p:sldId id="983" r:id="rId16"/>
    <p:sldId id="984" r:id="rId17"/>
    <p:sldId id="985" r:id="rId18"/>
    <p:sldId id="993" r:id="rId19"/>
    <p:sldId id="986" r:id="rId20"/>
    <p:sldId id="987" r:id="rId21"/>
    <p:sldId id="988" r:id="rId22"/>
    <p:sldId id="989" r:id="rId23"/>
    <p:sldId id="990" r:id="rId2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84" d="100"/>
          <a:sy n="84" d="100"/>
        </p:scale>
        <p:origin x="322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02.03.2023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13: 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2,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Tridiagonal and banded systems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largest element in magnitude (minimizes the round-off error).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8" y="5645103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(the order of elements in </a:t>
            </a:r>
            <a:r>
              <a:rPr lang="en-US" sz="2000" i="1" dirty="0"/>
              <a:t>x</a:t>
            </a:r>
            <a:r>
              <a:rPr lang="en-US" sz="2000" dirty="0"/>
              <a:t> changes)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68" y="2914176"/>
            <a:ext cx="2721047" cy="296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080071"/>
            <a:ext cx="1666397" cy="29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FBF368-8434-4C26-E3F0-7DF154D0B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25" y="5125693"/>
            <a:ext cx="9319689" cy="1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D3EA-777D-C1E0-C86D-0FA5BD5B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BF24D-0579-D1D0-E4DD-A5F226BA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4ED9F-7D5E-CB19-2E2A-48698EBD1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diagonal elements can be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general case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equivalent)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a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762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4952</Words>
  <Application>Microsoft Office PowerPoint</Application>
  <PresentationFormat>Widescreen</PresentationFormat>
  <Paragraphs>337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1212</cp:revision>
  <cp:lastPrinted>2018-05-12T22:28:36Z</cp:lastPrinted>
  <dcterms:created xsi:type="dcterms:W3CDTF">2018-05-07T16:28:28Z</dcterms:created>
  <dcterms:modified xsi:type="dcterms:W3CDTF">2023-03-02T22:04:56Z</dcterms:modified>
</cp:coreProperties>
</file>