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9" r:id="rId2"/>
    <p:sldId id="1060" r:id="rId3"/>
    <p:sldId id="1108" r:id="rId4"/>
    <p:sldId id="1122" r:id="rId5"/>
    <p:sldId id="1121" r:id="rId6"/>
    <p:sldId id="1123" r:id="rId7"/>
    <p:sldId id="1124" r:id="rId8"/>
    <p:sldId id="1125" r:id="rId9"/>
    <p:sldId id="1126" r:id="rId10"/>
    <p:sldId id="1127" r:id="rId11"/>
    <p:sldId id="1128" r:id="rId12"/>
    <p:sldId id="1129" r:id="rId13"/>
    <p:sldId id="1130" r:id="rId14"/>
    <p:sldId id="1131" r:id="rId15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1060"/>
            <p14:sldId id="1108"/>
            <p14:sldId id="1122"/>
            <p14:sldId id="1121"/>
            <p14:sldId id="1123"/>
            <p14:sldId id="1124"/>
            <p14:sldId id="1125"/>
            <p14:sldId id="1126"/>
            <p14:sldId id="1127"/>
            <p14:sldId id="1128"/>
            <p14:sldId id="1129"/>
            <p14:sldId id="1130"/>
            <p14:sldId id="11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28" autoAdjust="0"/>
    <p:restoredTop sz="96250" autoAdjust="0"/>
  </p:normalViewPr>
  <p:slideViewPr>
    <p:cSldViewPr snapToGrid="0">
      <p:cViewPr varScale="1">
        <p:scale>
          <a:sx n="125" d="100"/>
          <a:sy n="125" d="100"/>
        </p:scale>
        <p:origin x="320" y="176"/>
      </p:cViewPr>
      <p:guideLst/>
    </p:cSldViewPr>
  </p:slideViewPr>
  <p:outlineViewPr>
    <p:cViewPr>
      <p:scale>
        <a:sx n="33" d="100"/>
        <a:sy n="33" d="100"/>
      </p:scale>
      <p:origin x="0" y="-63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01.05.23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4655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2348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2992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1073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7158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4613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1641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2920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0133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0304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6260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8007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676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21: Problems in quantum mechanics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April 11, 2023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2A970-40E9-7C81-D5CB-33C46F4855DC}"/>
              </a:ext>
            </a:extLst>
          </p:cNvPr>
          <p:cNvSpPr txBox="1"/>
          <p:nvPr/>
        </p:nvSpPr>
        <p:spPr>
          <a:xfrm>
            <a:off x="2606566" y="3154741"/>
            <a:ext cx="5663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Matrix method for </a:t>
            </a:r>
            <a:r>
              <a:rPr lang="en-US" sz="2000" dirty="0" err="1"/>
              <a:t>eigenenergies</a:t>
            </a:r>
            <a:r>
              <a:rPr lang="en-US" sz="2000" dirty="0"/>
              <a:t> and eigenstates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Time-dependence</a:t>
            </a:r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Time integration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5D292-B5D7-9254-7035-0FDFC007C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831"/>
          <a:stretch/>
        </p:blipFill>
        <p:spPr>
          <a:xfrm>
            <a:off x="1366520" y="1252901"/>
            <a:ext cx="10134600" cy="496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Time integration: Crank-Nicholson scheme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DA613C-80B3-6746-42DC-DDF277A1C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660" y="1553048"/>
            <a:ext cx="2819400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31513D-2DF5-95E0-72E7-6A2AD1179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880" y="1578448"/>
            <a:ext cx="2743200" cy="66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AC94D-E107-5727-C7E0-E7BD4529FE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952" y="2831409"/>
            <a:ext cx="10220095" cy="19695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DA81E2-E192-BA1D-1272-756A7AF3C42F}"/>
              </a:ext>
            </a:extLst>
          </p:cNvPr>
          <p:cNvSpPr txBox="1"/>
          <p:nvPr/>
        </p:nvSpPr>
        <p:spPr>
          <a:xfrm>
            <a:off x="2153920" y="124276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explicit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0275E-E9CC-6E9C-806D-EEC2DDB85B3E}"/>
              </a:ext>
            </a:extLst>
          </p:cNvPr>
          <p:cNvSpPr txBox="1"/>
          <p:nvPr/>
        </p:nvSpPr>
        <p:spPr>
          <a:xfrm>
            <a:off x="8138160" y="117440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</a:t>
            </a:r>
          </a:p>
        </p:txBody>
      </p:sp>
    </p:spTree>
    <p:extLst>
      <p:ext uri="{BB962C8B-B14F-4D97-AF65-F5344CB8AC3E}">
        <p14:creationId xmlns:p14="http://schemas.microsoft.com/office/powerpoint/2010/main" val="31841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Free particle in a box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D3B23-4ACD-C5F8-26A7-F8AEFF60C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80" y="1165086"/>
            <a:ext cx="10981858" cy="28333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E350F8-96D6-40C8-2182-648414BC3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636" y="4704080"/>
            <a:ext cx="8314564" cy="16882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94C27-7B31-CC5C-A778-1C97DD432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2920" y="4351020"/>
            <a:ext cx="1210491" cy="35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9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Initial wave function: Gaussian wave packet</a:t>
            </a:r>
            <a:endParaRPr lang="uk-U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D4339-8DC1-C327-1C48-CDA6481C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150" y="1313428"/>
            <a:ext cx="6489700" cy="5715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ADA8263-2E3C-81B7-6ECD-8450510BC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135" y="2033270"/>
            <a:ext cx="5923729" cy="456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874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Time evolution</a:t>
            </a:r>
            <a:endParaRPr lang="uk-UA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80F576B-B32D-3750-5476-95A6A8C4D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46" y="1372870"/>
            <a:ext cx="365358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901373BA-DE9F-B41C-C5FA-9195BD171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012" y="1372870"/>
            <a:ext cx="365358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55F57D45-AB79-7764-30D7-73A632BDC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878" y="1397000"/>
            <a:ext cx="365358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78AB5C-AF9A-1B2B-1988-07D665E4AA25}"/>
              </a:ext>
            </a:extLst>
          </p:cNvPr>
          <p:cNvSpPr txBox="1"/>
          <p:nvPr/>
        </p:nvSpPr>
        <p:spPr>
          <a:xfrm>
            <a:off x="792480" y="4521200"/>
            <a:ext cx="645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Expanding wave packet (towards plane wave), norm is conserved</a:t>
            </a:r>
          </a:p>
        </p:txBody>
      </p:sp>
    </p:spTree>
    <p:extLst>
      <p:ext uri="{BB962C8B-B14F-4D97-AF65-F5344CB8AC3E}">
        <p14:creationId xmlns:p14="http://schemas.microsoft.com/office/powerpoint/2010/main" val="334209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Finding the </a:t>
            </a:r>
            <a:r>
              <a:rPr lang="en-US" dirty="0" err="1">
                <a:latin typeface="LM Sans 10" panose="00000500000000000000" pitchFamily="50" charset="0"/>
              </a:rPr>
              <a:t>eigenenergies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D353D-D04C-8F69-B842-D63AD67EF270}"/>
              </a:ext>
            </a:extLst>
          </p:cNvPr>
          <p:cNvSpPr txBox="1"/>
          <p:nvPr/>
        </p:nvSpPr>
        <p:spPr>
          <a:xfrm>
            <a:off x="933245" y="1247978"/>
            <a:ext cx="470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Time-independent </a:t>
            </a:r>
            <a:r>
              <a:rPr lang="en-US" dirty="0" err="1"/>
              <a:t>Schroedinger</a:t>
            </a:r>
            <a:r>
              <a:rPr lang="en-US" dirty="0"/>
              <a:t> equation reads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C8C9F-942B-97CB-3787-AEE24ECC4F50}"/>
              </a:ext>
            </a:extLst>
          </p:cNvPr>
          <p:cNvSpPr txBox="1"/>
          <p:nvPr/>
        </p:nvSpPr>
        <p:spPr>
          <a:xfrm>
            <a:off x="933245" y="2385027"/>
            <a:ext cx="8557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e.g. in a box of length L with boundary conditions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EEFAFF-3AF5-B507-A65E-3C0DDF046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890" y="1682921"/>
            <a:ext cx="2776220" cy="588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494076-A107-357D-345D-8BA8B82BD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350" y="2404593"/>
            <a:ext cx="2171700" cy="330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1F3B06-1884-BF30-B0C7-8B065239736A}"/>
              </a:ext>
            </a:extLst>
          </p:cNvPr>
          <p:cNvSpPr txBox="1"/>
          <p:nvPr/>
        </p:nvSpPr>
        <p:spPr>
          <a:xfrm>
            <a:off x="933244" y="3039197"/>
            <a:ext cx="94705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the case of (an)harmonic oscillator we learned how to use the shooting method to find the </a:t>
            </a:r>
            <a:r>
              <a:rPr lang="en-US" dirty="0" err="1"/>
              <a:t>eigenenergies</a:t>
            </a:r>
            <a:r>
              <a:rPr lang="en-US" dirty="0"/>
              <a:t> by combining a root finder (bisection or secant method) with an ODE integrator (such as RK4).</a:t>
            </a:r>
          </a:p>
          <a:p>
            <a:endParaRPr lang="en-US" dirty="0"/>
          </a:p>
          <a:p>
            <a:r>
              <a:rPr lang="en-US" dirty="0"/>
              <a:t>This involved discretizing the space on a grid.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F99A1-BACA-9707-4150-4EBEF2E6813E}"/>
              </a:ext>
            </a:extLst>
          </p:cNvPr>
          <p:cNvSpPr txBox="1"/>
          <p:nvPr/>
        </p:nvSpPr>
        <p:spPr>
          <a:xfrm>
            <a:off x="933244" y="4871358"/>
            <a:ext cx="9470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problem can also be tackled efficiently by linear algebra methods.</a:t>
            </a:r>
          </a:p>
        </p:txBody>
      </p:sp>
    </p:spTree>
    <p:extLst>
      <p:ext uri="{BB962C8B-B14F-4D97-AF65-F5344CB8AC3E}">
        <p14:creationId xmlns:p14="http://schemas.microsoft.com/office/powerpoint/2010/main" val="321808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Matrix method for </a:t>
            </a:r>
            <a:r>
              <a:rPr lang="en-US" dirty="0" err="1">
                <a:latin typeface="LM Sans 10" panose="00000500000000000000" pitchFamily="50" charset="0"/>
              </a:rPr>
              <a:t>eigenenergies</a:t>
            </a:r>
            <a:r>
              <a:rPr lang="en-US" dirty="0">
                <a:latin typeface="LM Sans 10" panose="00000500000000000000" pitchFamily="50" charset="0"/>
              </a:rPr>
              <a:t> and eigenstates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AD07C-60C5-F03A-B7CF-434863DA6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2" y="1352912"/>
            <a:ext cx="11135657" cy="44382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0E903F-4CAF-E7C4-B29E-72E422638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" y="1424032"/>
            <a:ext cx="10728958" cy="354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0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Matrix method 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23456C-D2C3-7072-70F4-1155AE34D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436" y="1530846"/>
            <a:ext cx="9407128" cy="400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4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Matrix method for harmonic oscillator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BA295-EAF0-8C34-4690-7A8D255D5A87}"/>
              </a:ext>
            </a:extLst>
          </p:cNvPr>
          <p:cNvSpPr txBox="1"/>
          <p:nvPr/>
        </p:nvSpPr>
        <p:spPr>
          <a:xfrm>
            <a:off x="619760" y="1165086"/>
            <a:ext cx="5604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We can use QR decomposition to solve the eigenvalue problem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76F38-0E1C-CDE9-557A-C746B8F4B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19" y="1628915"/>
            <a:ext cx="11224839" cy="846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1C3182-66E6-F8BD-C687-2E6E694E1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04" y="2656244"/>
            <a:ext cx="3576320" cy="16382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5A86BD-5830-6194-E0D2-A79AD9701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9439" y="2582151"/>
            <a:ext cx="5758957" cy="21405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0B7DAF-A4C7-9B84-2739-2F2D042612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889" t="8397"/>
          <a:stretch/>
        </p:blipFill>
        <p:spPr>
          <a:xfrm>
            <a:off x="5624806" y="4722744"/>
            <a:ext cx="4149113" cy="183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0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Matrix method for harmonic oscillator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BA295-EAF0-8C34-4690-7A8D255D5A87}"/>
              </a:ext>
            </a:extLst>
          </p:cNvPr>
          <p:cNvSpPr txBox="1"/>
          <p:nvPr/>
        </p:nvSpPr>
        <p:spPr>
          <a:xfrm>
            <a:off x="619760" y="1165086"/>
            <a:ext cx="4649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Eigenstates are encoded in the columns of matrix Q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8EA11F-7289-3CA5-63D3-9F82BE50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" y="1793240"/>
            <a:ext cx="5674360" cy="4341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47BB5C-4B9D-1CA5-C4B0-E045267F2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670" y="2480636"/>
            <a:ext cx="4845869" cy="1602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ADB543-1558-EB83-8EE1-CB09474851C2}"/>
              </a:ext>
            </a:extLst>
          </p:cNvPr>
          <p:cNvSpPr txBox="1"/>
          <p:nvPr/>
        </p:nvSpPr>
        <p:spPr>
          <a:xfrm>
            <a:off x="6853670" y="2142082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243766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Matrix method for anharmonic oscillator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264C7D-0B68-4A4D-9764-A3E7B030E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1793465"/>
            <a:ext cx="4405041" cy="1907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3AE79D-18B0-9B37-7771-4872AFB81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996" y="1631131"/>
            <a:ext cx="5314543" cy="413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5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Matrix method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BA295-EAF0-8C34-4690-7A8D255D5A87}"/>
              </a:ext>
            </a:extLst>
          </p:cNvPr>
          <p:cNvSpPr txBox="1"/>
          <p:nvPr/>
        </p:nvSpPr>
        <p:spPr>
          <a:xfrm>
            <a:off x="619760" y="1165086"/>
            <a:ext cx="7013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can also use efficient implementations of the eigenvalue problem in </a:t>
            </a:r>
            <a:r>
              <a:rPr lang="en-US" sz="1600" dirty="0" err="1"/>
              <a:t>numpy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D63275-1805-557E-0414-CA98BB11B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09" y="2007047"/>
            <a:ext cx="5126019" cy="11078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4D815B-8FD2-FFD2-839B-0F111A9FA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0" y="3257401"/>
            <a:ext cx="4450080" cy="337261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2E0BAEA-A568-70B7-196C-8CD892D6A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778" y="1854647"/>
            <a:ext cx="4613382" cy="368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4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Time-dependent </a:t>
            </a:r>
            <a:r>
              <a:rPr lang="en-US" dirty="0" err="1">
                <a:latin typeface="LM Sans 10" panose="00000500000000000000" pitchFamily="50" charset="0"/>
              </a:rPr>
              <a:t>Schroedinger</a:t>
            </a:r>
            <a:r>
              <a:rPr lang="en-US" dirty="0">
                <a:latin typeface="LM Sans 10" panose="00000500000000000000" pitchFamily="50" charset="0"/>
              </a:rPr>
              <a:t> equation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B2FAF9-4E00-E2B1-C277-F59CF8EED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83" y="1831203"/>
            <a:ext cx="10269233" cy="31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009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2987</TotalTime>
  <Words>236</Words>
  <Application>Microsoft Macintosh PowerPoint</Application>
  <PresentationFormat>Widescreen</PresentationFormat>
  <Paragraphs>47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LM Sans 10</vt:lpstr>
      <vt:lpstr>Тема Office</vt:lpstr>
      <vt:lpstr>Computational Physics (PHYS6350)</vt:lpstr>
      <vt:lpstr>Finding the eigenenergies</vt:lpstr>
      <vt:lpstr>Matrix method for eigenenergies and eigenstates</vt:lpstr>
      <vt:lpstr>Matrix method </vt:lpstr>
      <vt:lpstr>Matrix method for harmonic oscillator</vt:lpstr>
      <vt:lpstr>Matrix method for harmonic oscillator</vt:lpstr>
      <vt:lpstr>Matrix method for anharmonic oscillator</vt:lpstr>
      <vt:lpstr>Matrix method</vt:lpstr>
      <vt:lpstr>Time-dependent Schroedinger equation</vt:lpstr>
      <vt:lpstr>Time integration</vt:lpstr>
      <vt:lpstr>Time integration: Crank-Nicholson scheme</vt:lpstr>
      <vt:lpstr>Free particle in a box</vt:lpstr>
      <vt:lpstr>Initial wave function: Gaussian wave packet</vt:lpstr>
      <vt:lpstr>Time evolution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1236</cp:revision>
  <cp:lastPrinted>2018-05-12T22:28:36Z</cp:lastPrinted>
  <dcterms:created xsi:type="dcterms:W3CDTF">2018-05-07T16:28:28Z</dcterms:created>
  <dcterms:modified xsi:type="dcterms:W3CDTF">2023-05-02T03:08:52Z</dcterms:modified>
</cp:coreProperties>
</file>