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0" r:id="rId9"/>
    <p:sldId id="903" r:id="rId10"/>
    <p:sldId id="902" r:id="rId11"/>
    <p:sldId id="901" r:id="rId12"/>
    <p:sldId id="898" r:id="rId13"/>
    <p:sldId id="904" r:id="rId14"/>
    <p:sldId id="905" r:id="rId15"/>
    <p:sldId id="892" r:id="rId16"/>
    <p:sldId id="906" r:id="rId1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Derivatives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9,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00" y="3260802"/>
            <a:ext cx="2048000" cy="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2550E1F-25DA-7B96-667E-50BF23DC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8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2550E1F-25DA-7B96-667E-50BF23DC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8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01A4EBD-7C59-A404-CB50-63DA7B184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7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the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(to order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404EC5D-2991-3A49-52A3-B916A7FC2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4795" y="5698561"/>
            <a:ext cx="4402410" cy="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81A2687-463D-587E-7322-B0162188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8" y="2324668"/>
            <a:ext cx="4798966" cy="37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97831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f’(x) 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must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derivative and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Ordinary differential equation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BEEA6-BA78-7F5B-C274-CBBC1A6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361" y="3093066"/>
            <a:ext cx="1149277" cy="23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007D-C123-7788-7FDC-04BEC24E909C}"/>
              </a:ext>
            </a:extLst>
          </p:cNvPr>
          <p:cNvSpPr txBox="1"/>
          <p:nvPr/>
        </p:nvSpPr>
        <p:spPr>
          <a:xfrm>
            <a:off x="851403" y="37006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the forward difference to approximate dx/dt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9F81-8FB4-953C-58D5-779F00C5C37C}"/>
              </a:ext>
            </a:extLst>
          </p:cNvPr>
          <p:cNvSpPr txBox="1"/>
          <p:nvPr/>
        </p:nvSpPr>
        <p:spPr>
          <a:xfrm>
            <a:off x="851403" y="511210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solving the equation for x(t)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98D854A-FF7C-D5BF-7060-51CEC013A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738" y="5853158"/>
            <a:ext cx="2716524" cy="2263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2B5B377-F06E-C400-9372-8086ED5E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378" y="4381459"/>
            <a:ext cx="2087242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f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E.g. when f(x) itself is a solution to a complex web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 term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27432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 estimate: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 use more than two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FB5F23-CF67-A2F1-B062-E7F78B0E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7807" y="2045944"/>
            <a:ext cx="6516385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round-off errors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distinguish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enough accuracy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2" y="4678514"/>
                <a:ext cx="6055060" cy="1111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rule of thumb, 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78514"/>
                <a:ext cx="6055060" cy="1111843"/>
              </a:xfrm>
              <a:prstGeom prst="rect">
                <a:avLst/>
              </a:prstGeom>
              <a:blipFill>
                <a:blip r:embed="rId3"/>
                <a:stretch>
                  <a:fillRect l="-1309" t="-3825" r="-10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642</Words>
  <Application>Microsoft Macintosh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Summary: Numerical differentiation</vt:lpstr>
      <vt:lpstr>Numerical derivative and ordinary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1187</cp:revision>
  <cp:lastPrinted>2018-05-12T22:28:36Z</cp:lastPrinted>
  <dcterms:created xsi:type="dcterms:W3CDTF">2018-05-07T16:28:28Z</dcterms:created>
  <dcterms:modified xsi:type="dcterms:W3CDTF">2023-05-02T01:10:47Z</dcterms:modified>
</cp:coreProperties>
</file>