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0" r:id="rId9"/>
    <p:sldId id="903" r:id="rId10"/>
    <p:sldId id="902" r:id="rId11"/>
    <p:sldId id="901" r:id="rId12"/>
    <p:sldId id="898" r:id="rId13"/>
    <p:sldId id="904" r:id="rId14"/>
    <p:sldId id="905" r:id="rId15"/>
    <p:sldId id="892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84" d="100"/>
          <a:sy n="84" d="100"/>
        </p:scale>
        <p:origin x="322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09.02.2023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7: Numerical Derivatives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9,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00" y="3260802"/>
            <a:ext cx="2048000" cy="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2550E1F-25DA-7B96-667E-50BF23DC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8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2550E1F-25DA-7B96-667E-50BF23DC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8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01A4EBD-7C59-A404-CB50-63DA7B184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7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(to order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5645E3-FB8B-5D3E-A4D1-5FC57D39D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25" r="77255"/>
          <a:stretch/>
        </p:blipFill>
        <p:spPr>
          <a:xfrm>
            <a:off x="4209854" y="5604564"/>
            <a:ext cx="858016" cy="593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669BE4-9759-8984-7CE9-54A9F03F5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70" y="5649268"/>
            <a:ext cx="2225665" cy="50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81A2687-463D-587E-7322-B0162188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8" y="2324668"/>
            <a:ext cx="4798966" cy="37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97831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f’(x) 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has to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f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E.g. when f(x) itself is a solution to a complex web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27432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 estimate: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 use more than two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3C629B-35BA-622D-59F1-61827E23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263" y="2042874"/>
            <a:ext cx="7155473" cy="46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round-off errors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2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distringuish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x and </a:t>
            </a:r>
            <a:r>
              <a:rPr lang="en-US" sz="22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2" y="4678514"/>
                <a:ext cx="6055060" cy="1111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rule of thumb, 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78514"/>
                <a:ext cx="6055060" cy="1111843"/>
              </a:xfrm>
              <a:prstGeom prst="rect">
                <a:avLst/>
              </a:prstGeom>
              <a:blipFill>
                <a:blip r:embed="rId3"/>
                <a:stretch>
                  <a:fillRect l="-1309" t="-3825" r="-10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x =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410F58-B608-42AB-3522-1891312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0" y="2482348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1AEF06-6138-2F28-1F21-191CCE4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49" y="2476254"/>
            <a:ext cx="46515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Summary: Numerical differentiation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1183</cp:revision>
  <cp:lastPrinted>2018-05-12T22:28:36Z</cp:lastPrinted>
  <dcterms:created xsi:type="dcterms:W3CDTF">2018-05-07T16:28:28Z</dcterms:created>
  <dcterms:modified xsi:type="dcterms:W3CDTF">2023-02-09T20:58:01Z</dcterms:modified>
</cp:coreProperties>
</file>