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CFB6-0DA7-4DC5-8CAE-5B2DBD84C3DD}" type="datetimeFigureOut">
              <a:rPr lang="bg-BG" smtClean="0"/>
              <a:t>13.10.2010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E572-A9ED-479B-90B8-ABA92271CCB8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86050" y="3936315"/>
            <a:ext cx="158248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2. Method call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86050" y="3100258"/>
            <a:ext cx="157927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3. Method call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86050" y="2240865"/>
            <a:ext cx="158889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4. Method call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7500" y="3938845"/>
            <a:ext cx="167225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8. Find handler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7500" y="3102788"/>
            <a:ext cx="165622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7. Find handler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7500" y="2224345"/>
            <a:ext cx="16706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6. Find handler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42996" y="971550"/>
            <a:ext cx="236641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</a:rPr>
              <a:t>5. Throw an exception</a:t>
            </a:r>
          </a:p>
        </p:txBody>
      </p:sp>
      <p:sp>
        <p:nvSpPr>
          <p:cNvPr id="33" name="TextBox 32"/>
          <p:cNvSpPr txBox="1"/>
          <p:nvPr/>
        </p:nvSpPr>
        <p:spPr>
          <a:xfrm rot="809375">
            <a:off x="1326764" y="5149554"/>
            <a:ext cx="152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1. Execute the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program</a:t>
            </a:r>
          </a:p>
        </p:txBody>
      </p:sp>
      <p:sp>
        <p:nvSpPr>
          <p:cNvPr id="34" name="TextBox 33"/>
          <p:cNvSpPr txBox="1"/>
          <p:nvPr/>
        </p:nvSpPr>
        <p:spPr>
          <a:xfrm rot="20288132">
            <a:off x="4359361" y="506691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9. Find handler</a:t>
            </a:r>
          </a:p>
        </p:txBody>
      </p:sp>
      <p:sp>
        <p:nvSpPr>
          <p:cNvPr id="35" name="TextBox 34"/>
          <p:cNvSpPr txBox="1"/>
          <p:nvPr/>
        </p:nvSpPr>
        <p:spPr>
          <a:xfrm rot="369246">
            <a:off x="3201182" y="5950373"/>
            <a:ext cx="27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10. Display error message</a:t>
            </a:r>
          </a:p>
        </p:txBody>
      </p:sp>
      <p:cxnSp>
        <p:nvCxnSpPr>
          <p:cNvPr id="5" name="Curved Connector 4"/>
          <p:cNvCxnSpPr>
            <a:stCxn id="13" idx="0"/>
            <a:endCxn id="24" idx="0"/>
          </p:cNvCxnSpPr>
          <p:nvPr/>
        </p:nvCxnSpPr>
        <p:spPr>
          <a:xfrm rot="16200000" flipH="1">
            <a:off x="3474358" y="-167695"/>
            <a:ext cx="2530" cy="3981450"/>
          </a:xfrm>
          <a:prstGeom prst="curvedConnector3">
            <a:avLst>
              <a:gd name="adj1" fmla="val -18447634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AutoShape 44"/>
          <p:cNvCxnSpPr>
            <a:cxnSpLocks noChangeShapeType="1"/>
          </p:cNvCxnSpPr>
          <p:nvPr/>
        </p:nvCxnSpPr>
        <p:spPr bwMode="auto">
          <a:xfrm flipH="1" flipV="1">
            <a:off x="2207796" y="3756710"/>
            <a:ext cx="2004" cy="720000"/>
          </a:xfrm>
          <a:prstGeom prst="curvedConnector3">
            <a:avLst>
              <a:gd name="adj1" fmla="val -23397174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AutoShape 44"/>
          <p:cNvCxnSpPr>
            <a:cxnSpLocks noChangeShapeType="1"/>
          </p:cNvCxnSpPr>
          <p:nvPr/>
        </p:nvCxnSpPr>
        <p:spPr bwMode="auto">
          <a:xfrm flipH="1" flipV="1">
            <a:off x="2207796" y="2908985"/>
            <a:ext cx="2004" cy="720000"/>
          </a:xfrm>
          <a:prstGeom prst="curvedConnector3">
            <a:avLst>
              <a:gd name="adj1" fmla="val -23397174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AutoShape 44"/>
          <p:cNvCxnSpPr>
            <a:cxnSpLocks noChangeShapeType="1"/>
          </p:cNvCxnSpPr>
          <p:nvPr/>
        </p:nvCxnSpPr>
        <p:spPr bwMode="auto">
          <a:xfrm flipH="1" flipV="1">
            <a:off x="2207796" y="2063790"/>
            <a:ext cx="2004" cy="720000"/>
          </a:xfrm>
          <a:prstGeom prst="curvedConnector3">
            <a:avLst>
              <a:gd name="adj1" fmla="val -23397174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62000" y="4250640"/>
            <a:ext cx="1445796" cy="483245"/>
          </a:xfrm>
          <a:prstGeom prst="roundRect">
            <a:avLst>
              <a:gd name="adj" fmla="val 1031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2000" y="3438485"/>
            <a:ext cx="1445796" cy="483245"/>
          </a:xfrm>
          <a:prstGeom prst="roundRect">
            <a:avLst>
              <a:gd name="adj" fmla="val 1031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2000" y="2628860"/>
            <a:ext cx="1445796" cy="483245"/>
          </a:xfrm>
          <a:prstGeom prst="roundRect">
            <a:avLst>
              <a:gd name="adj" fmla="val 1031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2000" y="1821765"/>
            <a:ext cx="1445796" cy="483245"/>
          </a:xfrm>
          <a:prstGeom prst="roundRect">
            <a:avLst>
              <a:gd name="adj" fmla="val 1031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9756" y="2212290"/>
            <a:ext cx="38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…</a:t>
            </a:r>
            <a:endParaRPr lang="en-US" b="1" dirty="0"/>
          </a:p>
        </p:txBody>
      </p:sp>
      <p:cxnSp>
        <p:nvCxnSpPr>
          <p:cNvPr id="18" name="AutoShape 44"/>
          <p:cNvCxnSpPr>
            <a:cxnSpLocks noChangeShapeType="1"/>
          </p:cNvCxnSpPr>
          <p:nvPr/>
        </p:nvCxnSpPr>
        <p:spPr bwMode="auto">
          <a:xfrm flipH="1" flipV="1">
            <a:off x="6189246" y="3759240"/>
            <a:ext cx="2004" cy="720000"/>
          </a:xfrm>
          <a:prstGeom prst="curvedConnector3">
            <a:avLst>
              <a:gd name="adj1" fmla="val -23397174"/>
            </a:avLst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AutoShape 44"/>
          <p:cNvCxnSpPr>
            <a:cxnSpLocks noChangeShapeType="1"/>
          </p:cNvCxnSpPr>
          <p:nvPr/>
        </p:nvCxnSpPr>
        <p:spPr bwMode="auto">
          <a:xfrm flipH="1" flipV="1">
            <a:off x="6189246" y="2911515"/>
            <a:ext cx="2004" cy="720000"/>
          </a:xfrm>
          <a:prstGeom prst="curvedConnector3">
            <a:avLst>
              <a:gd name="adj1" fmla="val -23397174"/>
            </a:avLst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AutoShape 44"/>
          <p:cNvCxnSpPr>
            <a:cxnSpLocks noChangeShapeType="1"/>
          </p:cNvCxnSpPr>
          <p:nvPr/>
        </p:nvCxnSpPr>
        <p:spPr bwMode="auto">
          <a:xfrm flipH="1" flipV="1">
            <a:off x="6189246" y="2066320"/>
            <a:ext cx="2004" cy="720000"/>
          </a:xfrm>
          <a:prstGeom prst="curvedConnector3">
            <a:avLst>
              <a:gd name="adj1" fmla="val -23397174"/>
            </a:avLst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743450" y="4253170"/>
            <a:ext cx="1445796" cy="483245"/>
          </a:xfrm>
          <a:prstGeom prst="roundRect">
            <a:avLst>
              <a:gd name="adj" fmla="val 1031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43450" y="3441015"/>
            <a:ext cx="1445796" cy="483245"/>
          </a:xfrm>
          <a:prstGeom prst="roundRect">
            <a:avLst>
              <a:gd name="adj" fmla="val 1031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43450" y="2631390"/>
            <a:ext cx="1445796" cy="483245"/>
          </a:xfrm>
          <a:prstGeom prst="roundRect">
            <a:avLst>
              <a:gd name="adj" fmla="val 1031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743450" y="1824295"/>
            <a:ext cx="1445796" cy="483245"/>
          </a:xfrm>
          <a:prstGeom prst="roundRect">
            <a:avLst>
              <a:gd name="adj" fmla="val 1031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1206" y="2214820"/>
            <a:ext cx="38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…</a:t>
            </a:r>
            <a:endParaRPr lang="en-US" b="1" dirty="0"/>
          </a:p>
        </p:txBody>
      </p:sp>
      <p:cxnSp>
        <p:nvCxnSpPr>
          <p:cNvPr id="29" name="AutoShape 44"/>
          <p:cNvCxnSpPr>
            <a:cxnSpLocks noChangeShapeType="1"/>
            <a:stCxn id="31" idx="0"/>
            <a:endCxn id="21" idx="2"/>
          </p:cNvCxnSpPr>
          <p:nvPr/>
        </p:nvCxnSpPr>
        <p:spPr bwMode="auto">
          <a:xfrm flipV="1">
            <a:off x="4208817" y="4736415"/>
            <a:ext cx="1257531" cy="515551"/>
          </a:xfrm>
          <a:prstGeom prst="curvedConnector2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2914496" y="4743450"/>
            <a:ext cx="1295400" cy="1017032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eaLnBrk="0" fontAlgn="base" hangingPunct="0">
              <a:lnSpc>
                <a:spcPct val="95000"/>
              </a:lnSpc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.NET CLR</a:t>
            </a:r>
          </a:p>
        </p:txBody>
      </p:sp>
      <p:cxnSp>
        <p:nvCxnSpPr>
          <p:cNvPr id="32" name="Curved Connector 117"/>
          <p:cNvCxnSpPr>
            <a:stCxn id="31" idx="2"/>
            <a:endCxn id="10" idx="2"/>
          </p:cNvCxnSpPr>
          <p:nvPr/>
        </p:nvCxnSpPr>
        <p:spPr>
          <a:xfrm rot="10800000">
            <a:off x="1484898" y="4733886"/>
            <a:ext cx="1433616" cy="518081"/>
          </a:xfrm>
          <a:prstGeom prst="curvedConnector2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AutoShape 44"/>
          <p:cNvCxnSpPr>
            <a:cxnSpLocks noChangeShapeType="1"/>
            <a:endCxn id="31" idx="1"/>
          </p:cNvCxnSpPr>
          <p:nvPr/>
        </p:nvCxnSpPr>
        <p:spPr bwMode="auto">
          <a:xfrm rot="10800000">
            <a:off x="3562196" y="5759400"/>
            <a:ext cx="2305948" cy="328775"/>
          </a:xfrm>
          <a:prstGeom prst="curvedConnector2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49" descr="C:\Trash\CLR-exception-dia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6998" y="5583569"/>
            <a:ext cx="2578778" cy="925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mihail.stoynov</dc:creator>
  <cp:lastModifiedBy>Svetlin Nakov</cp:lastModifiedBy>
  <cp:revision>5</cp:revision>
  <dcterms:created xsi:type="dcterms:W3CDTF">2010-03-23T13:28:17Z</dcterms:created>
  <dcterms:modified xsi:type="dcterms:W3CDTF">2010-10-13T14:34:19Z</dcterms:modified>
</cp:coreProperties>
</file>