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5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01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478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938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1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97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59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228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5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2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03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08C1-1C4A-4801-80B7-1893D18D177A}" type="datetimeFigureOut">
              <a:rPr lang="bg-BG" smtClean="0"/>
              <a:t>4.1.2013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289C-21E3-4C43-A4A9-4E64DAE15E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1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3583333" y="2796366"/>
            <a:ext cx="678281" cy="51511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>
            <a:off x="2962206" y="3742607"/>
            <a:ext cx="212056" cy="36520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69034" y="3730576"/>
            <a:ext cx="227097" cy="35316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4766942" y="2808398"/>
            <a:ext cx="570581" cy="47767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>
            <a:off x="5250208" y="3730576"/>
            <a:ext cx="190501" cy="3714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5755036" y="3702001"/>
            <a:ext cx="352424" cy="4191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951634" y="4080746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4221510" y="2349451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5280373" y="3171776"/>
            <a:ext cx="603250" cy="5984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027710" y="3171776"/>
            <a:ext cx="603250" cy="5984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515199" y="4068372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501540" y="4068714"/>
            <a:ext cx="604837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4791006" y="4071712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1916460" y="2538364"/>
            <a:ext cx="2803525" cy="2297112"/>
          </a:xfrm>
          <a:prstGeom prst="triangle">
            <a:avLst>
              <a:gd name="adj" fmla="val 50569"/>
            </a:avLst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474930" y="1700808"/>
            <a:ext cx="1657350" cy="506086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rbel"/>
                <a:cs typeface="Consolas" pitchFamily="49" charset="0"/>
              </a:rPr>
              <a:t>Root node</a:t>
            </a:r>
            <a:endParaRPr kumimoji="0" lang="bg-BG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rbel"/>
              <a:cs typeface="Consolas" pitchFamily="49" charset="0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683568" y="2606626"/>
            <a:ext cx="1885950" cy="506086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rbel"/>
                <a:cs typeface="Consolas" pitchFamily="49" charset="0"/>
              </a:rPr>
              <a:t>Left subtree</a:t>
            </a:r>
            <a:endParaRPr kumimoji="0" lang="bg-BG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rbel"/>
              <a:cs typeface="Consolas" pitchFamily="49" charset="0"/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737870" y="2229578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rbel"/>
                <a:cs typeface="Consolas" pitchFamily="49" charset="0"/>
              </a:rPr>
              <a:t>Right child</a:t>
            </a:r>
            <a:endParaRPr kumimoji="0" lang="bg-BG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rbel"/>
              <a:cs typeface="Consolas" pitchFamily="49" charset="0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6457950" y="3165682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rbel"/>
                <a:cs typeface="Consolas" pitchFamily="49" charset="0"/>
              </a:rPr>
              <a:t>Right child</a:t>
            </a:r>
            <a:endParaRPr kumimoji="0" lang="bg-BG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rbel"/>
              <a:cs typeface="Consolas" pitchFamily="49" charset="0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5354985" y="4895904"/>
            <a:ext cx="1657350" cy="506086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rbel"/>
                <a:cs typeface="Consolas" pitchFamily="49" charset="0"/>
              </a:rPr>
              <a:t>Left child</a:t>
            </a:r>
            <a:endParaRPr kumimoji="0" lang="bg-BG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rbel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5"/>
          <p:cNvSpPr>
            <a:spLocks noChangeShapeType="1"/>
          </p:cNvSpPr>
          <p:nvPr/>
        </p:nvSpPr>
        <p:spPr bwMode="auto">
          <a:xfrm flipH="1">
            <a:off x="3419871" y="3079104"/>
            <a:ext cx="504301" cy="79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4411362" y="3323968"/>
            <a:ext cx="383060" cy="43248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16016" y="3662445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24174" y="2780654"/>
            <a:ext cx="603250" cy="5984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816622" y="2780654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699792" y="3654308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3752726" y="3654308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 flipV="1">
            <a:off x="3303041" y="3976042"/>
            <a:ext cx="449684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76056" y="2779066"/>
            <a:ext cx="603250" cy="5984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527424" y="3078308"/>
            <a:ext cx="548632" cy="158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952526" y="3188044"/>
            <a:ext cx="603250" cy="596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152768" y="3373396"/>
            <a:ext cx="135924" cy="33363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Straight Arrow Connector 50"/>
          <p:cNvCxnSpPr>
            <a:cxnSpLocks noChangeShapeType="1"/>
            <a:stCxn id="12" idx="4"/>
            <a:endCxn id="12" idx="6"/>
          </p:cNvCxnSpPr>
          <p:nvPr/>
        </p:nvCxnSpPr>
        <p:spPr bwMode="auto">
          <a:xfrm rot="5400000" flipH="1" flipV="1">
            <a:off x="5378871" y="3077119"/>
            <a:ext cx="299244" cy="301625"/>
          </a:xfrm>
          <a:prstGeom prst="curvedConnector4">
            <a:avLst>
              <a:gd name="adj1" fmla="val -76393"/>
              <a:gd name="adj2" fmla="val 175789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5253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8</cp:revision>
  <dcterms:created xsi:type="dcterms:W3CDTF">2013-01-03T21:04:26Z</dcterms:created>
  <dcterms:modified xsi:type="dcterms:W3CDTF">2013-01-04T13:50:36Z</dcterms:modified>
</cp:coreProperties>
</file>