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A568-7720-41F1-A74C-45BBA99131FF}" type="datetimeFigureOut">
              <a:rPr lang="en-US" smtClean="0"/>
              <a:t>27.01.2013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46A3-851F-41C5-88EC-8CA9B4F1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rix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07904" y="3008630"/>
            <a:ext cx="1074419" cy="89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563888" y="3212976"/>
            <a:ext cx="700275" cy="23507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31494" y="3256919"/>
            <a:ext cx="185544" cy="18637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57128" y="3212976"/>
            <a:ext cx="474912" cy="13712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91089" y="3058395"/>
            <a:ext cx="1207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itchFamily="34" charset="0"/>
                <a:cs typeface="Arial" pitchFamily="34" charset="0"/>
              </a:rPr>
              <a:t>upper-right</a:t>
            </a:r>
            <a:br>
              <a:rPr lang="en-US" sz="1100" b="1" dirty="0" smtClean="0">
                <a:latin typeface="Arial" pitchFamily="34" charset="0"/>
                <a:cs typeface="Arial" pitchFamily="34" charset="0"/>
              </a:rPr>
            </a:b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from the center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3058395"/>
            <a:ext cx="13348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1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central point in the matrix</a:t>
            </a:r>
            <a:endParaRPr lang="en-US" sz="11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49876" y="3432982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</cp:revision>
  <dcterms:created xsi:type="dcterms:W3CDTF">2013-01-27T21:30:21Z</dcterms:created>
  <dcterms:modified xsi:type="dcterms:W3CDTF">2013-01-27T21:44:46Z</dcterms:modified>
</cp:coreProperties>
</file>