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260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3E0B-BAC5-4B80-9A5A-9917A76E2ACC}" type="datetimeFigureOut">
              <a:rPr lang="en-US" smtClean="0"/>
              <a:t>09.06.2013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E0D60-712A-41AE-B994-3E41C45B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5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3E0B-BAC5-4B80-9A5A-9917A76E2ACC}" type="datetimeFigureOut">
              <a:rPr lang="en-US" smtClean="0"/>
              <a:t>09.06.2013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E0D60-712A-41AE-B994-3E41C45B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11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3E0B-BAC5-4B80-9A5A-9917A76E2ACC}" type="datetimeFigureOut">
              <a:rPr lang="en-US" smtClean="0"/>
              <a:t>09.06.2013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E0D60-712A-41AE-B994-3E41C45B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97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3E0B-BAC5-4B80-9A5A-9917A76E2ACC}" type="datetimeFigureOut">
              <a:rPr lang="en-US" smtClean="0"/>
              <a:t>09.06.2013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E0D60-712A-41AE-B994-3E41C45B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36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3E0B-BAC5-4B80-9A5A-9917A76E2ACC}" type="datetimeFigureOut">
              <a:rPr lang="en-US" smtClean="0"/>
              <a:t>09.06.2013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E0D60-712A-41AE-B994-3E41C45B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0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3E0B-BAC5-4B80-9A5A-9917A76E2ACC}" type="datetimeFigureOut">
              <a:rPr lang="en-US" smtClean="0"/>
              <a:t>09.06.2013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E0D60-712A-41AE-B994-3E41C45B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3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3E0B-BAC5-4B80-9A5A-9917A76E2ACC}" type="datetimeFigureOut">
              <a:rPr lang="en-US" smtClean="0"/>
              <a:t>09.06.2013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E0D60-712A-41AE-B994-3E41C45B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3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3E0B-BAC5-4B80-9A5A-9917A76E2ACC}" type="datetimeFigureOut">
              <a:rPr lang="en-US" smtClean="0"/>
              <a:t>09.06.2013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E0D60-712A-41AE-B994-3E41C45B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65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3E0B-BAC5-4B80-9A5A-9917A76E2ACC}" type="datetimeFigureOut">
              <a:rPr lang="en-US" smtClean="0"/>
              <a:t>09.06.2013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E0D60-712A-41AE-B994-3E41C45B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26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3E0B-BAC5-4B80-9A5A-9917A76E2ACC}" type="datetimeFigureOut">
              <a:rPr lang="en-US" smtClean="0"/>
              <a:t>09.06.2013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E0D60-712A-41AE-B994-3E41C45B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36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3E0B-BAC5-4B80-9A5A-9917A76E2ACC}" type="datetimeFigureOut">
              <a:rPr lang="en-US" smtClean="0"/>
              <a:t>09.06.2013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E0D60-712A-41AE-B994-3E41C45B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1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E3E0B-BAC5-4B80-9A5A-9917A76E2ACC}" type="datetimeFigureOut">
              <a:rPr lang="en-US" smtClean="0"/>
              <a:t>09.06.2013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E0D60-712A-41AE-B994-3E41C45B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83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04060" y="1531620"/>
            <a:ext cx="4656172" cy="2880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514297" y="2612524"/>
            <a:ext cx="426721" cy="211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Consolas" pitchFamily="49" charset="0"/>
                <a:ea typeface="Times New Roman"/>
                <a:cs typeface="Consolas" pitchFamily="49" charset="0"/>
              </a:rPr>
              <a:t>true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05278" y="2072173"/>
            <a:ext cx="1043360" cy="487035"/>
          </a:xfrm>
          <a:custGeom>
            <a:avLst/>
            <a:gdLst>
              <a:gd name="T0" fmla="*/ 0 w 2015"/>
              <a:gd name="T1" fmla="*/ 384 h 767"/>
              <a:gd name="T2" fmla="*/ 1007 w 2015"/>
              <a:gd name="T3" fmla="*/ 0 h 767"/>
              <a:gd name="T4" fmla="*/ 2015 w 2015"/>
              <a:gd name="T5" fmla="*/ 384 h 767"/>
              <a:gd name="T6" fmla="*/ 1007 w 2015"/>
              <a:gd name="T7" fmla="*/ 767 h 767"/>
              <a:gd name="T8" fmla="*/ 0 w 2015"/>
              <a:gd name="T9" fmla="*/ 384 h 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5" h="767">
                <a:moveTo>
                  <a:pt x="0" y="384"/>
                </a:moveTo>
                <a:lnTo>
                  <a:pt x="1007" y="0"/>
                </a:lnTo>
                <a:lnTo>
                  <a:pt x="2015" y="384"/>
                </a:lnTo>
                <a:lnTo>
                  <a:pt x="1007" y="767"/>
                </a:lnTo>
                <a:lnTo>
                  <a:pt x="0" y="384"/>
                </a:lnTo>
                <a:close/>
              </a:path>
            </a:pathLst>
          </a:custGeom>
          <a:noFill/>
          <a:ln w="1206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082572" y="2204864"/>
            <a:ext cx="688340" cy="223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B</a:t>
            </a:r>
            <a:endParaRPr lang="en-US" sz="1200" dirty="0"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059053" y="2929706"/>
            <a:ext cx="741845" cy="324485"/>
          </a:xfrm>
          <a:prstGeom prst="rect">
            <a:avLst/>
          </a:prstGeom>
          <a:noFill/>
          <a:ln w="1206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/>
            <a:r>
              <a:rPr lang="en-US" sz="12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D</a:t>
            </a:r>
            <a:endParaRPr lang="en-US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 flipV="1">
            <a:off x="5425654" y="2316181"/>
            <a:ext cx="695676" cy="1838274"/>
          </a:xfrm>
          <a:custGeom>
            <a:avLst/>
            <a:gdLst>
              <a:gd name="T0" fmla="*/ 904 w 1187"/>
              <a:gd name="T1" fmla="*/ 1959 h 1959"/>
              <a:gd name="T2" fmla="*/ 1187 w 1187"/>
              <a:gd name="T3" fmla="*/ 1959 h 1959"/>
              <a:gd name="T4" fmla="*/ 1187 w 1187"/>
              <a:gd name="T5" fmla="*/ 0 h 1959"/>
              <a:gd name="T6" fmla="*/ 0 w 1187"/>
              <a:gd name="T7" fmla="*/ 0 h 1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7" h="1959">
                <a:moveTo>
                  <a:pt x="904" y="1959"/>
                </a:moveTo>
                <a:lnTo>
                  <a:pt x="1187" y="1959"/>
                </a:lnTo>
                <a:lnTo>
                  <a:pt x="1187" y="0"/>
                </a:lnTo>
                <a:lnTo>
                  <a:pt x="0" y="0"/>
                </a:lnTo>
              </a:path>
            </a:pathLst>
          </a:custGeom>
          <a:noFill/>
          <a:ln w="1206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4682113" y="2315755"/>
            <a:ext cx="374895" cy="1467701"/>
          </a:xfrm>
          <a:custGeom>
            <a:avLst/>
            <a:gdLst>
              <a:gd name="T0" fmla="*/ 170 w 1073"/>
              <a:gd name="T1" fmla="*/ 0 h 1908"/>
              <a:gd name="T2" fmla="*/ 0 w 1073"/>
              <a:gd name="T3" fmla="*/ 0 h 1908"/>
              <a:gd name="T4" fmla="*/ 0 w 1073"/>
              <a:gd name="T5" fmla="*/ 1908 h 1908"/>
              <a:gd name="T6" fmla="*/ 1073 w 1073"/>
              <a:gd name="T7" fmla="*/ 1908 h 1908"/>
              <a:gd name="connsiteX0" fmla="*/ 4295 w 10000"/>
              <a:gd name="connsiteY0" fmla="*/ 0 h 10000"/>
              <a:gd name="connsiteX1" fmla="*/ 0 w 10000"/>
              <a:gd name="connsiteY1" fmla="*/ 0 h 10000"/>
              <a:gd name="connsiteX2" fmla="*/ 0 w 10000"/>
              <a:gd name="connsiteY2" fmla="*/ 10000 h 10000"/>
              <a:gd name="connsiteX3" fmla="*/ 10000 w 10000"/>
              <a:gd name="connsiteY3" fmla="*/ 10000 h 10000"/>
              <a:gd name="connsiteX0" fmla="*/ 3419 w 10000"/>
              <a:gd name="connsiteY0" fmla="*/ 0 h 10000"/>
              <a:gd name="connsiteX1" fmla="*/ 0 w 10000"/>
              <a:gd name="connsiteY1" fmla="*/ 0 h 10000"/>
              <a:gd name="connsiteX2" fmla="*/ 0 w 10000"/>
              <a:gd name="connsiteY2" fmla="*/ 10000 h 10000"/>
              <a:gd name="connsiteX3" fmla="*/ 10000 w 10000"/>
              <a:gd name="connsiteY3" fmla="*/ 10000 h 10000"/>
              <a:gd name="connsiteX0" fmla="*/ 4181 w 10000"/>
              <a:gd name="connsiteY0" fmla="*/ 0 h 10000"/>
              <a:gd name="connsiteX1" fmla="*/ 0 w 10000"/>
              <a:gd name="connsiteY1" fmla="*/ 0 h 10000"/>
              <a:gd name="connsiteX2" fmla="*/ 0 w 10000"/>
              <a:gd name="connsiteY2" fmla="*/ 10000 h 10000"/>
              <a:gd name="connsiteX3" fmla="*/ 10000 w 10000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>
                <a:moveTo>
                  <a:pt x="4181" y="0"/>
                </a:moveTo>
                <a:lnTo>
                  <a:pt x="0" y="0"/>
                </a:lnTo>
                <a:lnTo>
                  <a:pt x="0" y="10000"/>
                </a:lnTo>
                <a:lnTo>
                  <a:pt x="10000" y="10000"/>
                </a:lnTo>
              </a:path>
            </a:pathLst>
          </a:custGeom>
          <a:noFill/>
          <a:ln w="1206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4830652" y="2278081"/>
            <a:ext cx="75565" cy="76200"/>
          </a:xfrm>
          <a:custGeom>
            <a:avLst/>
            <a:gdLst>
              <a:gd name="T0" fmla="*/ 0 w 119"/>
              <a:gd name="T1" fmla="*/ 0 h 120"/>
              <a:gd name="T2" fmla="*/ 119 w 119"/>
              <a:gd name="T3" fmla="*/ 60 h 120"/>
              <a:gd name="T4" fmla="*/ 0 w 119"/>
              <a:gd name="T5" fmla="*/ 120 h 120"/>
              <a:gd name="T6" fmla="*/ 0 w 119"/>
              <a:gd name="T7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9" h="120">
                <a:moveTo>
                  <a:pt x="0" y="0"/>
                </a:moveTo>
                <a:lnTo>
                  <a:pt x="119" y="60"/>
                </a:lnTo>
                <a:lnTo>
                  <a:pt x="0" y="1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212308" y="2524339"/>
            <a:ext cx="44792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spAutoFit/>
          </a:bodyPr>
          <a:lstStyle/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Consolas" pitchFamily="49" charset="0"/>
                <a:ea typeface="Times New Roman"/>
                <a:cs typeface="Consolas" pitchFamily="49" charset="0"/>
              </a:rPr>
              <a:t>false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5057008" y="3621214"/>
            <a:ext cx="741680" cy="324485"/>
          </a:xfrm>
          <a:prstGeom prst="rect">
            <a:avLst/>
          </a:prstGeom>
          <a:noFill/>
          <a:ln w="1206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Bef>
                <a:spcPts val="40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endParaRPr lang="en-US" sz="1200" dirty="0"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062525" y="2636167"/>
            <a:ext cx="74295" cy="487457"/>
            <a:chOff x="3100625" y="2393269"/>
            <a:chExt cx="74295" cy="487457"/>
          </a:xfrm>
        </p:grpSpPr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3100625" y="2805796"/>
              <a:ext cx="74295" cy="74930"/>
            </a:xfrm>
            <a:custGeom>
              <a:avLst/>
              <a:gdLst>
                <a:gd name="T0" fmla="*/ 118 w 118"/>
                <a:gd name="T1" fmla="*/ 0 h 119"/>
                <a:gd name="T2" fmla="*/ 59 w 118"/>
                <a:gd name="T3" fmla="*/ 119 h 119"/>
                <a:gd name="T4" fmla="*/ 0 w 118"/>
                <a:gd name="T5" fmla="*/ 0 h 119"/>
                <a:gd name="T6" fmla="*/ 118 w 118"/>
                <a:gd name="T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" h="119">
                  <a:moveTo>
                    <a:pt x="118" y="0"/>
                  </a:moveTo>
                  <a:lnTo>
                    <a:pt x="59" y="119"/>
                  </a:lnTo>
                  <a:lnTo>
                    <a:pt x="0" y="0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Bef>
                  <a:spcPts val="600"/>
                </a:spcBef>
                <a:spcAft>
                  <a:spcPts val="0"/>
                </a:spcAft>
              </a:pPr>
              <a:r>
                <a:rPr lang="en-US" sz="1000">
                  <a:effectLst/>
                  <a:latin typeface="Verdana"/>
                  <a:ea typeface="Times New Roman"/>
                  <a:cs typeface="Times New Roman"/>
                </a:rPr>
                <a:t> </a:t>
              </a:r>
            </a:p>
          </p:txBody>
        </p:sp>
        <p:cxnSp>
          <p:nvCxnSpPr>
            <p:cNvPr id="29" name="Straight Connector 28"/>
            <p:cNvCxnSpPr/>
            <p:nvPr/>
          </p:nvCxnSpPr>
          <p:spPr>
            <a:xfrm flipV="1">
              <a:off x="3135396" y="2393269"/>
              <a:ext cx="0" cy="459667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</p:cxnSp>
      </p:grpSp>
      <p:sp>
        <p:nvSpPr>
          <p:cNvPr id="3" name="Rounded Rectangle 2"/>
          <p:cNvSpPr/>
          <p:nvPr/>
        </p:nvSpPr>
        <p:spPr>
          <a:xfrm>
            <a:off x="2487960" y="1695461"/>
            <a:ext cx="1224136" cy="863748"/>
          </a:xfrm>
          <a:prstGeom prst="roundRect">
            <a:avLst>
              <a:gd name="adj" fmla="val 6204"/>
            </a:avLst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n-US" sz="1100" dirty="0">
                <a:solidFill>
                  <a:prstClr val="black"/>
                </a:solidFill>
                <a:latin typeface="Consolas" pitchFamily="49" charset="0"/>
                <a:ea typeface="Times New Roman"/>
                <a:cs typeface="Consolas" pitchFamily="49" charset="0"/>
              </a:rPr>
              <a:t>for</a:t>
            </a:r>
            <a:r>
              <a:rPr lang="en-US" sz="11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100" dirty="0">
                <a:solidFill>
                  <a:prstClr val="black"/>
                </a:solidFill>
                <a:latin typeface="Consolas" pitchFamily="49" charset="0"/>
                <a:ea typeface="Times New Roman"/>
                <a:cs typeface="Consolas" pitchFamily="49" charset="0"/>
              </a:rPr>
              <a:t>(A;</a:t>
            </a:r>
            <a:r>
              <a:rPr lang="en-US" sz="11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100" dirty="0">
                <a:solidFill>
                  <a:prstClr val="black"/>
                </a:solidFill>
                <a:latin typeface="Consolas" pitchFamily="49" charset="0"/>
                <a:ea typeface="Times New Roman"/>
                <a:cs typeface="Consolas" pitchFamily="49" charset="0"/>
              </a:rPr>
              <a:t>B;</a:t>
            </a:r>
            <a:r>
              <a:rPr lang="en-US" sz="11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100" dirty="0">
                <a:solidFill>
                  <a:prstClr val="black"/>
                </a:solidFill>
                <a:latin typeface="Consolas" pitchFamily="49" charset="0"/>
                <a:ea typeface="Times New Roman"/>
                <a:cs typeface="Consolas" pitchFamily="49" charset="0"/>
              </a:rPr>
              <a:t>C)</a:t>
            </a:r>
          </a:p>
          <a:p>
            <a:pPr lvl="0" algn="just"/>
            <a:r>
              <a:rPr lang="en-US" sz="1100" dirty="0" smtClean="0">
                <a:solidFill>
                  <a:prstClr val="black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endParaRPr lang="en-US" sz="1100" dirty="0">
              <a:solidFill>
                <a:prstClr val="black"/>
              </a:solidFill>
              <a:latin typeface="Consolas" pitchFamily="49" charset="0"/>
              <a:ea typeface="Times New Roman"/>
              <a:cs typeface="Consolas" pitchFamily="49" charset="0"/>
            </a:endParaRPr>
          </a:p>
          <a:p>
            <a:pPr lvl="0" algn="just"/>
            <a:r>
              <a:rPr lang="en-US" sz="1100" dirty="0" smtClean="0">
                <a:solidFill>
                  <a:prstClr val="black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</a:t>
            </a:r>
            <a:r>
              <a:rPr lang="en-US" sz="1100" dirty="0">
                <a:solidFill>
                  <a:prstClr val="black"/>
                </a:solidFill>
                <a:latin typeface="Consolas" pitchFamily="49" charset="0"/>
                <a:ea typeface="Times New Roman"/>
                <a:cs typeface="Consolas" pitchFamily="49" charset="0"/>
              </a:rPr>
              <a:t>D;</a:t>
            </a:r>
          </a:p>
          <a:p>
            <a:pPr lvl="0" algn="just"/>
            <a:r>
              <a:rPr lang="en-US" sz="1100" dirty="0" smtClean="0">
                <a:solidFill>
                  <a:prstClr val="black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en-US" sz="1100" dirty="0">
              <a:solidFill>
                <a:prstClr val="black"/>
              </a:solidFill>
              <a:latin typeface="Consolas" pitchFamily="49" charset="0"/>
              <a:ea typeface="Times New Roman"/>
              <a:cs typeface="Consolas" pitchFamily="49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115546" y="3152399"/>
            <a:ext cx="1971448" cy="852666"/>
          </a:xfrm>
          <a:prstGeom prst="roundRect">
            <a:avLst>
              <a:gd name="adj" fmla="val 6205"/>
            </a:avLst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100" noProof="1">
                <a:solidFill>
                  <a:prstClr val="black"/>
                </a:solidFill>
                <a:latin typeface="Consolas" pitchFamily="49" charset="0"/>
                <a:ea typeface="Times New Roman"/>
                <a:cs typeface="Consolas" pitchFamily="49" charset="0"/>
              </a:rPr>
              <a:t>for</a:t>
            </a:r>
            <a:r>
              <a:rPr lang="en-US" sz="1100" noProof="1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100" noProof="1">
                <a:solidFill>
                  <a:prstClr val="black"/>
                </a:solidFill>
                <a:latin typeface="Consolas" pitchFamily="49" charset="0"/>
                <a:ea typeface="Times New Roman"/>
                <a:cs typeface="Consolas" pitchFamily="49" charset="0"/>
              </a:rPr>
              <a:t>(int</a:t>
            </a:r>
            <a:r>
              <a:rPr lang="en-US" sz="1100" noProof="1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100" noProof="1">
                <a:solidFill>
                  <a:prstClr val="black"/>
                </a:solidFill>
                <a:latin typeface="Consolas" pitchFamily="49" charset="0"/>
                <a:ea typeface="Times New Roman"/>
                <a:cs typeface="Consolas" pitchFamily="49" charset="0"/>
              </a:rPr>
              <a:t>i=0;</a:t>
            </a:r>
            <a:r>
              <a:rPr lang="en-US" sz="1100" noProof="1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100" noProof="1">
                <a:solidFill>
                  <a:prstClr val="black"/>
                </a:solidFill>
                <a:latin typeface="Consolas" pitchFamily="49" charset="0"/>
                <a:ea typeface="Times New Roman"/>
                <a:cs typeface="Consolas" pitchFamily="49" charset="0"/>
              </a:rPr>
              <a:t>i&lt;10;</a:t>
            </a:r>
            <a:r>
              <a:rPr lang="en-US" sz="1100" noProof="1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100" noProof="1">
                <a:solidFill>
                  <a:prstClr val="black"/>
                </a:solidFill>
                <a:latin typeface="Consolas" pitchFamily="49" charset="0"/>
                <a:ea typeface="Times New Roman"/>
                <a:cs typeface="Consolas" pitchFamily="49" charset="0"/>
              </a:rPr>
              <a:t>i++)</a:t>
            </a:r>
          </a:p>
          <a:p>
            <a:pPr algn="just"/>
            <a:r>
              <a:rPr lang="en-US" sz="1100" noProof="1">
                <a:solidFill>
                  <a:prstClr val="black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</a:p>
          <a:p>
            <a:pPr algn="just"/>
            <a:r>
              <a:rPr lang="en-US" sz="1100" noProof="1">
                <a:solidFill>
                  <a:prstClr val="black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/* loop body */</a:t>
            </a:r>
          </a:p>
          <a:p>
            <a:pPr algn="just"/>
            <a:r>
              <a:rPr lang="en-US" sz="1100" noProof="1">
                <a:solidFill>
                  <a:prstClr val="black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en-US" sz="1100" noProof="1">
              <a:solidFill>
                <a:prstClr val="black"/>
              </a:solidFill>
              <a:latin typeface="Consolas" pitchFamily="49" charset="0"/>
              <a:ea typeface="Times New Roman"/>
              <a:cs typeface="Consolas" pitchFamily="49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5391805" y="2562872"/>
            <a:ext cx="74930" cy="364454"/>
            <a:chOff x="5391805" y="2560491"/>
            <a:chExt cx="74930" cy="364454"/>
          </a:xfrm>
        </p:grpSpPr>
        <p:cxnSp>
          <p:nvCxnSpPr>
            <p:cNvPr id="37" name="Line 32"/>
            <p:cNvCxnSpPr/>
            <p:nvPr/>
          </p:nvCxnSpPr>
          <p:spPr bwMode="auto">
            <a:xfrm>
              <a:off x="5426659" y="2560491"/>
              <a:ext cx="210" cy="331330"/>
            </a:xfrm>
            <a:prstGeom prst="line">
              <a:avLst/>
            </a:prstGeom>
            <a:noFill/>
            <a:ln w="1206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5391805" y="2852937"/>
              <a:ext cx="74930" cy="72008"/>
            </a:xfrm>
            <a:custGeom>
              <a:avLst/>
              <a:gdLst>
                <a:gd name="T0" fmla="*/ 118 w 118"/>
                <a:gd name="T1" fmla="*/ 0 h 119"/>
                <a:gd name="T2" fmla="*/ 59 w 118"/>
                <a:gd name="T3" fmla="*/ 119 h 119"/>
                <a:gd name="T4" fmla="*/ 0 w 118"/>
                <a:gd name="T5" fmla="*/ 0 h 119"/>
                <a:gd name="T6" fmla="*/ 118 w 118"/>
                <a:gd name="T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" h="119">
                  <a:moveTo>
                    <a:pt x="118" y="0"/>
                  </a:moveTo>
                  <a:lnTo>
                    <a:pt x="59" y="119"/>
                  </a:lnTo>
                  <a:lnTo>
                    <a:pt x="0" y="0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093549" y="1556792"/>
            <a:ext cx="664664" cy="277338"/>
          </a:xfrm>
          <a:prstGeom prst="rect">
            <a:avLst/>
          </a:prstGeom>
          <a:noFill/>
          <a:ln w="1206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Bef>
                <a:spcPts val="120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endParaRPr lang="en-US" sz="1200" dirty="0"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5392923" y="3254191"/>
            <a:ext cx="74930" cy="364454"/>
            <a:chOff x="5391805" y="2560491"/>
            <a:chExt cx="74930" cy="364454"/>
          </a:xfrm>
        </p:grpSpPr>
        <p:cxnSp>
          <p:nvCxnSpPr>
            <p:cNvPr id="48" name="Line 32"/>
            <p:cNvCxnSpPr/>
            <p:nvPr/>
          </p:nvCxnSpPr>
          <p:spPr bwMode="auto">
            <a:xfrm>
              <a:off x="5426659" y="2560491"/>
              <a:ext cx="210" cy="331330"/>
            </a:xfrm>
            <a:prstGeom prst="line">
              <a:avLst/>
            </a:prstGeom>
            <a:noFill/>
            <a:ln w="1206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5391805" y="2852937"/>
              <a:ext cx="74930" cy="72008"/>
            </a:xfrm>
            <a:custGeom>
              <a:avLst/>
              <a:gdLst>
                <a:gd name="T0" fmla="*/ 118 w 118"/>
                <a:gd name="T1" fmla="*/ 0 h 119"/>
                <a:gd name="T2" fmla="*/ 59 w 118"/>
                <a:gd name="T3" fmla="*/ 119 h 119"/>
                <a:gd name="T4" fmla="*/ 0 w 118"/>
                <a:gd name="T5" fmla="*/ 0 h 119"/>
                <a:gd name="T6" fmla="*/ 118 w 118"/>
                <a:gd name="T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" h="119">
                  <a:moveTo>
                    <a:pt x="118" y="0"/>
                  </a:moveTo>
                  <a:lnTo>
                    <a:pt x="59" y="119"/>
                  </a:lnTo>
                  <a:lnTo>
                    <a:pt x="0" y="0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390590" y="1837305"/>
            <a:ext cx="74930" cy="231653"/>
            <a:chOff x="5390590" y="1834130"/>
            <a:chExt cx="74930" cy="231653"/>
          </a:xfrm>
        </p:grpSpPr>
        <p:cxnSp>
          <p:nvCxnSpPr>
            <p:cNvPr id="51" name="Line 32"/>
            <p:cNvCxnSpPr/>
            <p:nvPr/>
          </p:nvCxnSpPr>
          <p:spPr bwMode="auto">
            <a:xfrm flipH="1">
              <a:off x="5425654" y="1834130"/>
              <a:ext cx="227" cy="198529"/>
            </a:xfrm>
            <a:prstGeom prst="line">
              <a:avLst/>
            </a:prstGeom>
            <a:noFill/>
            <a:ln w="1206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5390590" y="1993775"/>
              <a:ext cx="74930" cy="72008"/>
            </a:xfrm>
            <a:custGeom>
              <a:avLst/>
              <a:gdLst>
                <a:gd name="T0" fmla="*/ 118 w 118"/>
                <a:gd name="T1" fmla="*/ 0 h 119"/>
                <a:gd name="T2" fmla="*/ 59 w 118"/>
                <a:gd name="T3" fmla="*/ 119 h 119"/>
                <a:gd name="T4" fmla="*/ 0 w 118"/>
                <a:gd name="T5" fmla="*/ 0 h 119"/>
                <a:gd name="T6" fmla="*/ 118 w 118"/>
                <a:gd name="T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" h="119">
                  <a:moveTo>
                    <a:pt x="118" y="0"/>
                  </a:moveTo>
                  <a:lnTo>
                    <a:pt x="59" y="119"/>
                  </a:lnTo>
                  <a:lnTo>
                    <a:pt x="0" y="0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90590" y="4156836"/>
            <a:ext cx="74930" cy="231653"/>
            <a:chOff x="5390590" y="1834130"/>
            <a:chExt cx="74930" cy="231653"/>
          </a:xfrm>
        </p:grpSpPr>
        <p:cxnSp>
          <p:nvCxnSpPr>
            <p:cNvPr id="54" name="Line 32"/>
            <p:cNvCxnSpPr/>
            <p:nvPr/>
          </p:nvCxnSpPr>
          <p:spPr bwMode="auto">
            <a:xfrm flipH="1">
              <a:off x="5425654" y="1834130"/>
              <a:ext cx="227" cy="198529"/>
            </a:xfrm>
            <a:prstGeom prst="line">
              <a:avLst/>
            </a:prstGeom>
            <a:noFill/>
            <a:ln w="1206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5390590" y="1993775"/>
              <a:ext cx="74930" cy="72008"/>
            </a:xfrm>
            <a:custGeom>
              <a:avLst/>
              <a:gdLst>
                <a:gd name="T0" fmla="*/ 118 w 118"/>
                <a:gd name="T1" fmla="*/ 0 h 119"/>
                <a:gd name="T2" fmla="*/ 59 w 118"/>
                <a:gd name="T3" fmla="*/ 119 h 119"/>
                <a:gd name="T4" fmla="*/ 0 w 118"/>
                <a:gd name="T5" fmla="*/ 0 h 119"/>
                <a:gd name="T6" fmla="*/ 118 w 118"/>
                <a:gd name="T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" h="119">
                  <a:moveTo>
                    <a:pt x="118" y="0"/>
                  </a:moveTo>
                  <a:lnTo>
                    <a:pt x="59" y="119"/>
                  </a:lnTo>
                  <a:lnTo>
                    <a:pt x="0" y="0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934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35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Svetlin Nakov</dc:creator>
  <cp:lastModifiedBy>Svetlin Nakov</cp:lastModifiedBy>
  <cp:revision>8</cp:revision>
  <dcterms:created xsi:type="dcterms:W3CDTF">2012-12-12T13:03:12Z</dcterms:created>
  <dcterms:modified xsi:type="dcterms:W3CDTF">2013-06-08T22:08:42Z</dcterms:modified>
</cp:coreProperties>
</file>