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1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35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5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31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27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531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189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19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6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838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45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41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D33B-8D01-4228-ADEF-DC757268BBAE}" type="datetimeFigureOut">
              <a:rPr lang="bg-BG" smtClean="0"/>
              <a:t>30.10.2012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A7B3-C000-43D9-84CC-33B2D53BA1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44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88488"/>
              </p:ext>
            </p:extLst>
          </p:nvPr>
        </p:nvGraphicFramePr>
        <p:xfrm>
          <a:off x="800417" y="5105400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3262981" y="5724525"/>
            <a:ext cx="504825" cy="0"/>
          </a:xfrm>
          <a:prstGeom prst="line">
            <a:avLst/>
          </a:prstGeom>
          <a:ln w="25400">
            <a:headEnd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 dirty="0"/>
          </a:p>
        </p:txBody>
      </p:sp>
      <p:graphicFrame>
        <p:nvGraphicFramePr>
          <p:cNvPr id="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28237"/>
              </p:ext>
            </p:extLst>
          </p:nvPr>
        </p:nvGraphicFramePr>
        <p:xfrm>
          <a:off x="5724128" y="5110163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7410214" y="5721350"/>
            <a:ext cx="504825" cy="0"/>
          </a:xfrm>
          <a:prstGeom prst="line">
            <a:avLst/>
          </a:prstGeom>
          <a:ln w="25400">
            <a:headEnd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550294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49712" y="5476875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2698750" y="1900337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335385" y="20543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590819"/>
              </p:ext>
            </p:extLst>
          </p:nvPr>
        </p:nvGraphicFramePr>
        <p:xfrm>
          <a:off x="3276600" y="2589312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09600" y="2132112"/>
            <a:ext cx="1800225" cy="905851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of 5 elements</a:t>
            </a:r>
            <a:endParaRPr lang="bg-BG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019925" y="1979712"/>
            <a:ext cx="1584325" cy="917628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 index</a:t>
            </a:r>
            <a:endParaRPr lang="bg-BG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198687" y="836712"/>
            <a:ext cx="1916113" cy="905851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 of an array</a:t>
            </a:r>
            <a:endParaRPr lang="bg-BG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</cp:revision>
  <dcterms:created xsi:type="dcterms:W3CDTF">2012-10-30T21:06:55Z</dcterms:created>
  <dcterms:modified xsi:type="dcterms:W3CDTF">2012-10-30T21:29:03Z</dcterms:modified>
</cp:coreProperties>
</file>