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350"/>
    <a:srgbClr val="0A1A28"/>
    <a:srgbClr val="173A59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F89E-892E-49D5-9676-9B2143545242}" type="datetimeFigureOut">
              <a:rPr lang="en-US" smtClean="0"/>
              <a:t>12-01-2014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1D5D-4E6A-48C8-A04B-9F44CEA7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programming.info/ord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77" y="261"/>
            <a:ext cx="4814295" cy="6858000"/>
          </a:xfrm>
          <a:prstGeom prst="rect">
            <a:avLst/>
          </a:prstGeom>
        </p:spPr>
      </p:pic>
      <p:sp>
        <p:nvSpPr>
          <p:cNvPr id="5" name="Rectangle 4">
            <a:hlinkClick r:id="rId3"/>
          </p:cNvPr>
          <p:cNvSpPr/>
          <p:nvPr/>
        </p:nvSpPr>
        <p:spPr>
          <a:xfrm rot="21394507">
            <a:off x="1715178" y="3104368"/>
            <a:ext cx="4934602" cy="1335307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9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7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effectLst>
                  <a:glow rad="101600">
                    <a:srgbClr val="F9FBFD">
                      <a:alpha val="40000"/>
                    </a:srgbClr>
                  </a:glow>
                </a:effectLst>
              </a:rPr>
              <a:t>Order now online now!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effectLst>
                  <a:glow rad="101600">
                    <a:srgbClr val="F9FBFD">
                      <a:alpha val="40000"/>
                    </a:srgbClr>
                  </a:glow>
                </a:effectLst>
              </a:rPr>
              <a:t>As paperback for </a:t>
            </a:r>
            <a:r>
              <a:rPr lang="en-US" sz="2400" b="1" dirty="0" smtClean="0">
                <a:effectLst>
                  <a:glow rad="101600">
                    <a:srgbClr val="F9FBFD">
                      <a:alpha val="40000"/>
                    </a:srgbClr>
                  </a:glow>
                </a:effectLst>
              </a:rPr>
              <a:t>6.56 EUR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effectLst>
                  <a:glow rad="101600">
                    <a:srgbClr val="F9FBFD">
                      <a:alpha val="40000"/>
                    </a:srgbClr>
                  </a:glow>
                </a:effectLst>
              </a:rPr>
              <a:t>International Shipping</a:t>
            </a:r>
            <a:endParaRPr lang="en-US" sz="2400" b="1" dirty="0">
              <a:effectLst>
                <a:glow rad="101600">
                  <a:srgbClr val="F9FBFD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00" y="113140"/>
            <a:ext cx="2217578" cy="80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1776077" y="6534150"/>
            <a:ext cx="4814296" cy="323850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7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143350"/>
                </a:solidFill>
                <a:effectLst>
                  <a:glow rad="38100">
                    <a:srgbClr val="F9FBFD">
                      <a:alpha val="40000"/>
                    </a:srgbClr>
                  </a:glow>
                </a:effectLst>
              </a:rPr>
              <a:t>http</a:t>
            </a:r>
            <a:r>
              <a:rPr lang="en-US" sz="1400" b="1" dirty="0" smtClean="0">
                <a:solidFill>
                  <a:srgbClr val="143350"/>
                </a:solidFill>
                <a:effectLst>
                  <a:glow rad="38100">
                    <a:srgbClr val="F9FBFD">
                      <a:alpha val="40000"/>
                    </a:srgbClr>
                  </a:glow>
                </a:effectLst>
              </a:rPr>
              <a:t>://introprogramming.info/order</a:t>
            </a:r>
            <a:endParaRPr lang="en-US" sz="1400" b="1" dirty="0">
              <a:solidFill>
                <a:srgbClr val="143350"/>
              </a:solidFill>
              <a:effectLst>
                <a:glow rad="38100">
                  <a:srgbClr val="F9FBFD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3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</cp:revision>
  <dcterms:created xsi:type="dcterms:W3CDTF">2014-01-12T18:18:33Z</dcterms:created>
  <dcterms:modified xsi:type="dcterms:W3CDTF">2014-01-12T18:38:01Z</dcterms:modified>
</cp:coreProperties>
</file>