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1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3E3-B453-4A81-ADA3-B27D6CC704BE}" type="datetimeFigureOut">
              <a:rPr lang="en-US" smtClean="0"/>
              <a:t>19.10.2013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946D-622E-46FA-A5FA-BA64C6F6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3E3-B453-4A81-ADA3-B27D6CC704BE}" type="datetimeFigureOut">
              <a:rPr lang="en-US" smtClean="0"/>
              <a:t>19.10.2013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946D-622E-46FA-A5FA-BA64C6F6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3E3-B453-4A81-ADA3-B27D6CC704BE}" type="datetimeFigureOut">
              <a:rPr lang="en-US" smtClean="0"/>
              <a:t>19.10.2013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946D-622E-46FA-A5FA-BA64C6F6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5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3E3-B453-4A81-ADA3-B27D6CC704BE}" type="datetimeFigureOut">
              <a:rPr lang="en-US" smtClean="0"/>
              <a:t>19.10.2013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946D-622E-46FA-A5FA-BA64C6F6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7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3E3-B453-4A81-ADA3-B27D6CC704BE}" type="datetimeFigureOut">
              <a:rPr lang="en-US" smtClean="0"/>
              <a:t>19.10.2013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946D-622E-46FA-A5FA-BA64C6F6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3E3-B453-4A81-ADA3-B27D6CC704BE}" type="datetimeFigureOut">
              <a:rPr lang="en-US" smtClean="0"/>
              <a:t>19.10.2013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946D-622E-46FA-A5FA-BA64C6F6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3E3-B453-4A81-ADA3-B27D6CC704BE}" type="datetimeFigureOut">
              <a:rPr lang="en-US" smtClean="0"/>
              <a:t>19.10.2013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946D-622E-46FA-A5FA-BA64C6F6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3E3-B453-4A81-ADA3-B27D6CC704BE}" type="datetimeFigureOut">
              <a:rPr lang="en-US" smtClean="0"/>
              <a:t>19.10.2013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946D-622E-46FA-A5FA-BA64C6F6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4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3E3-B453-4A81-ADA3-B27D6CC704BE}" type="datetimeFigureOut">
              <a:rPr lang="en-US" smtClean="0"/>
              <a:t>19.10.2013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946D-622E-46FA-A5FA-BA64C6F6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3E3-B453-4A81-ADA3-B27D6CC704BE}" type="datetimeFigureOut">
              <a:rPr lang="en-US" smtClean="0"/>
              <a:t>19.10.2013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946D-622E-46FA-A5FA-BA64C6F6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3E3-B453-4A81-ADA3-B27D6CC704BE}" type="datetimeFigureOut">
              <a:rPr lang="en-US" smtClean="0"/>
              <a:t>19.10.2013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946D-622E-46FA-A5FA-BA64C6F6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43E3-B453-4A81-ADA3-B27D6CC704BE}" type="datetimeFigureOut">
              <a:rPr lang="en-US" smtClean="0"/>
              <a:t>19.10.2013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946D-622E-46FA-A5FA-BA64C6F6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84741" y="837281"/>
            <a:ext cx="9243153" cy="3910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096" y="936432"/>
            <a:ext cx="4814295" cy="3712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6391" y="936432"/>
            <a:ext cx="4226580" cy="200136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Rectangle 5"/>
          <p:cNvSpPr/>
          <p:nvPr/>
        </p:nvSpPr>
        <p:spPr>
          <a:xfrm>
            <a:off x="5396391" y="2937795"/>
            <a:ext cx="4226580" cy="1711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ilms, folder, videos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7222" y="3082471"/>
            <a:ext cx="1080770" cy="10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86876" y="406319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Videos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31029">
            <a:off x="7525083" y="2734770"/>
            <a:ext cx="1166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pc="50" dirty="0" smtClean="0">
                <a:ln w="0"/>
                <a:solidFill>
                  <a:schemeClr val="bg2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100% free!</a:t>
            </a:r>
            <a:endParaRPr lang="en-US" sz="1600" b="1" spc="50" dirty="0">
              <a:ln w="0"/>
              <a:solidFill>
                <a:schemeClr val="bg2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28" name="Picture 4" descr="presentation, slide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391" y="3021624"/>
            <a:ext cx="1131448" cy="113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68454" y="407045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86" b="100000" l="3738" r="96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8028" y="3152775"/>
            <a:ext cx="1020272" cy="872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25729" y="4070457"/>
            <a:ext cx="127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Mind Maps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19364" y="1255746"/>
            <a:ext cx="5344180" cy="3692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8334" y="1255746"/>
            <a:ext cx="4226580" cy="200136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26" name="Picture 2" descr="films, folder, videos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1963" y="3401785"/>
            <a:ext cx="1080770" cy="10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01617" y="438251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Videos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373858">
            <a:off x="5692924" y="3013037"/>
            <a:ext cx="1852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pc="50" dirty="0" smtClean="0">
                <a:ln w="0"/>
                <a:solidFill>
                  <a:schemeClr val="bg2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100% free e-book!</a:t>
            </a:r>
            <a:endParaRPr lang="en-US" sz="1600" b="1" spc="50" dirty="0">
              <a:ln w="0"/>
              <a:solidFill>
                <a:schemeClr val="bg2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28" name="Picture 4" descr="presentation, slid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8132" y="3340938"/>
            <a:ext cx="1131448" cy="113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83195" y="43897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86" b="100000" l="3738" r="96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769" y="3472089"/>
            <a:ext cx="1020272" cy="872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40470" y="4389771"/>
            <a:ext cx="127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Mind Maps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book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83" y="3339643"/>
            <a:ext cx="1198311" cy="119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05369" y="43752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Book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9" t="24339" r="40654" b="59365"/>
          <a:stretch/>
        </p:blipFill>
        <p:spPr>
          <a:xfrm>
            <a:off x="2682222" y="2546487"/>
            <a:ext cx="1236637" cy="75572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567037" y="2998280"/>
            <a:ext cx="489150" cy="341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-353290"/>
            <a:ext cx="4572000" cy="76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20" y="166924"/>
            <a:ext cx="3685160" cy="5249538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</p:pic>
      <p:pic>
        <p:nvPicPr>
          <p:cNvPr id="6" name="Picture 2" descr="films, folder, videos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672" y="5679495"/>
            <a:ext cx="1080770" cy="10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66326" y="666022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Videos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4" descr="presentation, slide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841" y="5618648"/>
            <a:ext cx="1131448" cy="113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47904" y="66674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Slides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86" b="100000" l="3738" r="96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7478" y="5749799"/>
            <a:ext cx="1020272" cy="872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05179" y="6667481"/>
            <a:ext cx="127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Mind Maps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6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15</cp:revision>
  <dcterms:created xsi:type="dcterms:W3CDTF">2013-09-09T18:30:27Z</dcterms:created>
  <dcterms:modified xsi:type="dcterms:W3CDTF">2013-10-19T11:29:02Z</dcterms:modified>
</cp:coreProperties>
</file>