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914ec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914ec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2ccd62f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2ccd62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914ec2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914ec2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914ec2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914ec2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e914ec2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e914ec2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None/>
              <a:defRPr sz="2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  <a:defRPr sz="1800">
                <a:solidFill>
                  <a:srgbClr val="F3F3F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●"/>
              <a:defRPr>
                <a:solidFill>
                  <a:srgbClr val="F3F3F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○"/>
              <a:defRPr>
                <a:solidFill>
                  <a:srgbClr val="F3F3F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■"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jqOYIyc6XzJ74_FS2c6N1LCc6XQBtmz_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Микро-проект “Крестики-Нолики”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(Lost-project)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Особенности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Можно выбрать размеры поля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Можно играть против компьютера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142400"/>
            <a:ext cx="61436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Функциональные возможности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При первом запуске программа спрашивает пользователя, будет он играть против компьютера (алгоритм minimax) или против другого игрока (человека)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Далее программа запрашивает у пользователя размер игрового поля (если пользователь играет против бота, то размер поля может быть равен только 3x3 и размер поля не запрашивается)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Пользователь играет против второго игрока в крестики-нолики с заданными им параметрами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По окончании игры программа предлагает пользователю продолжить игру. Если пользователь отвечает “Да”/“да”, то игра перезапускается, иначе программа останавливается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Технический стек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Использованы только стандартные библиотеки, так как в данном проекте сложно найти применение сторонним библиотекам.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 проекта и баллы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 Ян Де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Идея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Сложность и объём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Архитектура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Баги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UX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Внешний вид кода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Масленников Максим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Сложность и объём кода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Архитектура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Баги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Внешний вид кода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Диаграмма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Класс TicTacToe содержит функции проверки выигрыша (void checkLine, bool checkWin), поиска и совершения подходящего хода для бота (int minimax, void botMove), отрисовки игровой доски (void printBoard), алгоритма игры (void play), проверки правильности ввода (void checker) и вспомогательные функции.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Вне класса TicTacToe есть функции int starter (принимает от пользователя параметры игры) и int main (запускает игру, создавая экземпляр класса TicTacToe и продолжает её, если этого захотел игрок.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