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43BD-E84D-4CCD-9C26-72F035011E72}" type="datetimeFigureOut">
              <a:rPr lang="es-MX" smtClean="0"/>
              <a:t>19/05/2016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2E20-00AA-4AEA-8BF0-B06AFB2839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184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43BD-E84D-4CCD-9C26-72F035011E72}" type="datetimeFigureOut">
              <a:rPr lang="es-MX" smtClean="0"/>
              <a:t>19/05/2016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2E20-00AA-4AEA-8BF0-B06AFB2839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275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43BD-E84D-4CCD-9C26-72F035011E72}" type="datetimeFigureOut">
              <a:rPr lang="es-MX" smtClean="0"/>
              <a:t>19/05/2016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2E20-00AA-4AEA-8BF0-B06AFB2839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83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43BD-E84D-4CCD-9C26-72F035011E72}" type="datetimeFigureOut">
              <a:rPr lang="es-MX" smtClean="0"/>
              <a:t>19/05/2016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2E20-00AA-4AEA-8BF0-B06AFB2839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838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43BD-E84D-4CCD-9C26-72F035011E72}" type="datetimeFigureOut">
              <a:rPr lang="es-MX" smtClean="0"/>
              <a:t>19/05/2016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2E20-00AA-4AEA-8BF0-B06AFB2839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476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43BD-E84D-4CCD-9C26-72F035011E72}" type="datetimeFigureOut">
              <a:rPr lang="es-MX" smtClean="0"/>
              <a:t>19/05/2016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2E20-00AA-4AEA-8BF0-B06AFB2839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666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43BD-E84D-4CCD-9C26-72F035011E72}" type="datetimeFigureOut">
              <a:rPr lang="es-MX" smtClean="0"/>
              <a:t>19/05/2016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2E20-00AA-4AEA-8BF0-B06AFB2839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896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43BD-E84D-4CCD-9C26-72F035011E72}" type="datetimeFigureOut">
              <a:rPr lang="es-MX" smtClean="0"/>
              <a:t>19/05/2016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2E20-00AA-4AEA-8BF0-B06AFB2839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07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43BD-E84D-4CCD-9C26-72F035011E72}" type="datetimeFigureOut">
              <a:rPr lang="es-MX" smtClean="0"/>
              <a:t>19/05/2016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2E20-00AA-4AEA-8BF0-B06AFB2839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47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43BD-E84D-4CCD-9C26-72F035011E72}" type="datetimeFigureOut">
              <a:rPr lang="es-MX" smtClean="0"/>
              <a:t>19/05/2016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2E20-00AA-4AEA-8BF0-B06AFB2839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33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43BD-E84D-4CCD-9C26-72F035011E72}" type="datetimeFigureOut">
              <a:rPr lang="es-MX" smtClean="0"/>
              <a:t>19/05/2016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2E20-00AA-4AEA-8BF0-B06AFB2839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41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943BD-E84D-4CCD-9C26-72F035011E72}" type="datetimeFigureOut">
              <a:rPr lang="es-MX" smtClean="0"/>
              <a:t>19/05/2016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2E20-00AA-4AEA-8BF0-B06AFB2839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708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0433" y="562157"/>
            <a:ext cx="9144000" cy="2387600"/>
          </a:xfrm>
        </p:spPr>
        <p:txBody>
          <a:bodyPr>
            <a:normAutofit/>
          </a:bodyPr>
          <a:lstStyle/>
          <a:p>
            <a:r>
              <a:rPr lang="es-MX" sz="4000" b="1" dirty="0" smtClean="0">
                <a:latin typeface="Century Gothic" panose="020B0502020202020204" pitchFamily="34" charset="0"/>
              </a:rPr>
              <a:t>ESCUELA PREPARATORIA No.3 </a:t>
            </a:r>
            <a:endParaRPr lang="es-MX" sz="4000" b="1" dirty="0">
              <a:latin typeface="Century Gothic" panose="020B0502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0433" y="3163126"/>
            <a:ext cx="9144000" cy="2164778"/>
          </a:xfrm>
        </p:spPr>
        <p:txBody>
          <a:bodyPr>
            <a:normAutofit fontScale="92500" lnSpcReduction="20000"/>
          </a:bodyPr>
          <a:lstStyle/>
          <a:p>
            <a:r>
              <a:rPr lang="es-MX" i="1" dirty="0" smtClean="0"/>
              <a:t>Área académica: </a:t>
            </a:r>
            <a:r>
              <a:rPr lang="es-MX" b="1" dirty="0" smtClean="0"/>
              <a:t>Historia</a:t>
            </a:r>
          </a:p>
          <a:p>
            <a:r>
              <a:rPr lang="es-MX" i="1" dirty="0" smtClean="0"/>
              <a:t>Tema</a:t>
            </a:r>
            <a:r>
              <a:rPr lang="es-MX" i="1" dirty="0"/>
              <a:t>: </a:t>
            </a:r>
            <a:r>
              <a:rPr lang="es-MX" b="1" dirty="0"/>
              <a:t>Revolución Industrial </a:t>
            </a:r>
          </a:p>
          <a:p>
            <a:r>
              <a:rPr lang="es-MX" i="1" dirty="0" smtClean="0"/>
              <a:t>Profesora</a:t>
            </a:r>
            <a:r>
              <a:rPr lang="es-MX" dirty="0" smtClean="0"/>
              <a:t>: </a:t>
            </a:r>
            <a:r>
              <a:rPr lang="es-MX" b="1" dirty="0" smtClean="0"/>
              <a:t>Lic. Verónica </a:t>
            </a:r>
            <a:r>
              <a:rPr lang="es-MX" b="1" dirty="0"/>
              <a:t>Uribe R</a:t>
            </a:r>
            <a:r>
              <a:rPr lang="es-MX" b="1" dirty="0" smtClean="0"/>
              <a:t>osales </a:t>
            </a:r>
          </a:p>
          <a:p>
            <a:r>
              <a:rPr lang="es-MX" i="1" dirty="0"/>
              <a:t>Periodo: </a:t>
            </a:r>
            <a:r>
              <a:rPr lang="es-MX" b="1" dirty="0"/>
              <a:t>Enero - Junio  de 2016 </a:t>
            </a:r>
          </a:p>
          <a:p>
            <a:r>
              <a:rPr lang="es-MX" i="1" dirty="0" smtClean="0"/>
              <a:t>Materia:</a:t>
            </a:r>
            <a:r>
              <a:rPr lang="es-MX" dirty="0" smtClean="0"/>
              <a:t> </a:t>
            </a:r>
            <a:r>
              <a:rPr lang="es-MX" b="1" dirty="0" smtClean="0"/>
              <a:t>Historia </a:t>
            </a:r>
          </a:p>
          <a:p>
            <a:r>
              <a:rPr lang="es-MX" i="1" dirty="0" smtClean="0"/>
              <a:t>Ciclos :</a:t>
            </a:r>
            <a:r>
              <a:rPr lang="es-MX" dirty="0" smtClean="0"/>
              <a:t> primer semestre / segundo semestre 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811" y="22418"/>
            <a:ext cx="3038475" cy="1809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3" y="69828"/>
            <a:ext cx="1267340" cy="15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2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u="sng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u="sng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br>
              <a:rPr lang="en-US" sz="40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Industrial </a:t>
            </a:r>
            <a:r>
              <a:rPr lang="en-US" sz="4000" u="sng" dirty="0">
                <a:latin typeface="Arial" panose="020B0604020202020204" pitchFamily="34" charset="0"/>
                <a:cs typeface="Arial" panose="020B0604020202020204" pitchFamily="34" charset="0"/>
              </a:rPr>
              <a:t>Revolution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9346" y="159843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Industrial Revolution was a process of economic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change originated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Britain in the years 1780-1850 , causing transformations in the Activities of the Oriental Society of that time. Climatic conditions , political stability, Population Growth and Development of Science Were the Social Factors that led to the Industrial Revolution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MX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2000" dirty="0" err="1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estability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4" name="3 Marcador de contenido" descr="Dibujo.jpg"/>
          <p:cNvPicPr>
            <a:picLocks noGrp="1" noChangeAspect="1"/>
          </p:cNvPicPr>
          <p:nvPr>
            <p:ph idx="1"/>
          </p:nvPr>
        </p:nvPicPr>
        <p:blipFill>
          <a:blip r:embed="rId2"/>
          <a:srcRect l="10000" t="53333" r="20000" b="5000"/>
          <a:stretch>
            <a:fillRect/>
          </a:stretch>
        </p:blipFill>
        <p:spPr>
          <a:xfrm>
            <a:off x="3764692" y="4176585"/>
            <a:ext cx="4786183" cy="206218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6" y="76801"/>
            <a:ext cx="1267340" cy="15489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201" y="0"/>
            <a:ext cx="2932799" cy="151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sz="4000" u="sng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40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u="sng" dirty="0"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  <a:br>
              <a:rPr lang="es-MX" sz="40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Revolución Industrial</a:t>
            </a:r>
            <a:endParaRPr lang="es-MX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1063" y="1932781"/>
            <a:ext cx="10917195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 revolución industrial fue un proceso de cambio económico que tubo origen en la Gran Bretaña en los años de 1780-1850, provocando transformaciones en las actividades de la sociedad oriental de ese tiempo.</a:t>
            </a:r>
          </a:p>
          <a:p>
            <a:pPr marL="0" indent="0" algn="just">
              <a:buNone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 condiciones climáticas, estabilidad política, crecimiento demográfico y el desarrollo de la ciencia fueron los factores sociales que dieron origen a la revolución industrial.</a:t>
            </a:r>
          </a:p>
          <a:p>
            <a:pPr marL="0" indent="0" algn="just">
              <a:buNone/>
            </a:pP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Palabras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clave: cambio, desarrollo, transformación, estabilidad, crecimiento, comercio, agricultura.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4" name="3 Marcador de contenido" descr="Dibujo.jpg"/>
          <p:cNvPicPr>
            <a:picLocks noGrp="1" noChangeAspect="1"/>
          </p:cNvPicPr>
          <p:nvPr>
            <p:ph idx="1"/>
          </p:nvPr>
        </p:nvPicPr>
        <p:blipFill>
          <a:blip r:embed="rId2"/>
          <a:srcRect l="10000" t="53333" r="20000" b="5000"/>
          <a:stretch>
            <a:fillRect/>
          </a:stretch>
        </p:blipFill>
        <p:spPr>
          <a:xfrm>
            <a:off x="3472248" y="4108450"/>
            <a:ext cx="4688852" cy="197113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6" y="76801"/>
            <a:ext cx="1267340" cy="15489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141" y="-30473"/>
            <a:ext cx="2973859" cy="1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800" u="sng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28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La Revolución Industrial</a:t>
            </a:r>
            <a:r>
              <a:rPr lang="es-MX" sz="2800" u="sng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28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4908" y="1355617"/>
            <a:ext cx="10600038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s-MX" altLang="es-MX" sz="1800" dirty="0" smtClean="0"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altLang="es-MX" sz="1800" dirty="0"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altLang="es-MX" sz="2000" dirty="0" smtClean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La </a:t>
            </a:r>
            <a:r>
              <a:rPr lang="es-MX" altLang="es-MX" sz="2000" dirty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revolución industrial fue un proceso de cambio económico y técnico , originado y desarrollado en </a:t>
            </a:r>
            <a:r>
              <a:rPr lang="es-MX" altLang="es-MX" sz="2000" dirty="0" smtClean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la Gran </a:t>
            </a:r>
            <a:r>
              <a:rPr lang="es-MX" altLang="es-MX" sz="2000" dirty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Bretaña entre  1780 y 1850, que provoco profundas  transformaciones en las actividades productivas de las sociedades occidentales. </a:t>
            </a:r>
            <a:endParaRPr lang="es-MX" altLang="es-MX" sz="2000" dirty="0" smtClean="0"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altLang="es-MX" sz="2000" dirty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Los principales factores que dieron origen a la revolución industrial en gran Bretaña son</a:t>
            </a:r>
            <a:r>
              <a:rPr lang="es-MX" altLang="es-MX" sz="2000" dirty="0" smtClean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endParaRPr lang="es-MX" altLang="es-MX" sz="2000" dirty="0" smtClean="0"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altLang="es-MX" sz="2000" dirty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a) condicione s </a:t>
            </a:r>
            <a:r>
              <a:rPr lang="es-MX" altLang="es-MX" sz="2000" dirty="0" smtClean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climáticas. </a:t>
            </a:r>
            <a:endParaRPr lang="es-MX" altLang="es-MX" sz="2000" dirty="0"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altLang="es-MX" sz="2000" dirty="0" smtClean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b)desarrollo </a:t>
            </a:r>
            <a:r>
              <a:rPr lang="es-MX" altLang="es-MX" sz="2000" dirty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del </a:t>
            </a:r>
            <a:r>
              <a:rPr lang="es-MX" altLang="es-MX" sz="2000" dirty="0" smtClean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comercio y de la agricultura. </a:t>
            </a:r>
          </a:p>
          <a:p>
            <a:pPr marL="0" indent="0" algn="just">
              <a:buNone/>
            </a:pPr>
            <a:r>
              <a:rPr lang="es-MX" altLang="es-MX" sz="2000" dirty="0" smtClean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c)estabilidad política.    </a:t>
            </a:r>
            <a:endParaRPr lang="es-MX" altLang="es-MX" sz="2000" dirty="0"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altLang="es-MX" sz="2000" dirty="0" smtClean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d)crecimiento demográfico.   </a:t>
            </a:r>
            <a:endParaRPr lang="es-MX" altLang="es-MX" sz="2000" dirty="0"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altLang="es-MX" sz="2000" dirty="0" smtClean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e)desarrollo </a:t>
            </a:r>
            <a:r>
              <a:rPr lang="es-MX" altLang="es-MX" sz="2000" dirty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de la </a:t>
            </a:r>
            <a:r>
              <a:rPr lang="es-MX" altLang="es-MX" sz="2000" dirty="0" smtClean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ciencia.</a:t>
            </a:r>
          </a:p>
          <a:p>
            <a:pPr marL="0" indent="0">
              <a:buNone/>
            </a:pPr>
            <a:endParaRPr lang="es-MX" altLang="es-MX" sz="1800" dirty="0"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altLang="es-MX" sz="1800" dirty="0"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altLang="es-MX" sz="1800" dirty="0"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4" name="4 Marcador de contenido" descr="Dibujo.jpg"/>
          <p:cNvPicPr>
            <a:picLocks noChangeAspect="1"/>
          </p:cNvPicPr>
          <p:nvPr/>
        </p:nvPicPr>
        <p:blipFill>
          <a:blip r:embed="rId2"/>
          <a:srcRect l="32322" t="30305" r="41161" b="37706"/>
          <a:stretch>
            <a:fillRect/>
          </a:stretch>
        </p:blipFill>
        <p:spPr>
          <a:xfrm>
            <a:off x="7603352" y="3715264"/>
            <a:ext cx="2611566" cy="23628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6" y="76801"/>
            <a:ext cx="1267340" cy="15489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525" y="0"/>
            <a:ext cx="30384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7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9346" y="1459706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altLang="es-MX" sz="1800" dirty="0" smtClean="0">
              <a:latin typeface="Arial" panose="020B060402020202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altLang="es-MX" sz="2000" dirty="0" smtClean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La </a:t>
            </a:r>
            <a:r>
              <a:rPr lang="es-MX" altLang="es-MX" sz="2000" dirty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existencia de suficiente energía hidráulica y recursos de carbón y de hierro, además de la necesidad de gran cantidad de hilados de tejidos, favorecen la mecanización de la gran </a:t>
            </a:r>
            <a:r>
              <a:rPr lang="es-MX" altLang="es-MX" sz="2000" dirty="0" smtClean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Bretaña.</a:t>
            </a:r>
          </a:p>
          <a:p>
            <a:pPr marL="0" indent="0" algn="just">
              <a:buNone/>
            </a:pPr>
            <a:r>
              <a:rPr lang="es-MX" altLang="es-MX" sz="2000" dirty="0"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El desarrollo del capital mercantil condujo a una gran expansión  del comercio ingles, y las  políticas económicas establecidas por el gobierno británico favorecieron los intereses de comerciantes y terratenientes</a:t>
            </a:r>
            <a:r>
              <a:rPr lang="es-MX" altLang="es-MX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3 Marcador de contenido" descr="Dibujo.jpg"/>
          <p:cNvPicPr>
            <a:picLocks noChangeAspect="1"/>
          </p:cNvPicPr>
          <p:nvPr/>
        </p:nvPicPr>
        <p:blipFill>
          <a:blip r:embed="rId2"/>
          <a:srcRect l="57500" t="46667" r="2500" b="8333"/>
          <a:stretch>
            <a:fillRect/>
          </a:stretch>
        </p:blipFill>
        <p:spPr>
          <a:xfrm>
            <a:off x="1614616" y="3792065"/>
            <a:ext cx="3641124" cy="2246269"/>
          </a:xfrm>
          <a:prstGeom prst="rect">
            <a:avLst/>
          </a:prstGeom>
          <a:effectLst>
            <a:softEdge rad="112500"/>
          </a:effectLst>
        </p:spPr>
      </p:pic>
      <p:pic>
        <p:nvPicPr>
          <p:cNvPr id="6" name="3 Marcador de contenido" descr="Dibujo.jpg"/>
          <p:cNvPicPr>
            <a:picLocks noChangeAspect="1"/>
          </p:cNvPicPr>
          <p:nvPr/>
        </p:nvPicPr>
        <p:blipFill>
          <a:blip r:embed="rId3"/>
          <a:srcRect l="1875" t="20000" r="5625" b="16667"/>
          <a:stretch>
            <a:fillRect/>
          </a:stretch>
        </p:blipFill>
        <p:spPr>
          <a:xfrm>
            <a:off x="5546124" y="3635375"/>
            <a:ext cx="4718222" cy="24029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6" y="76801"/>
            <a:ext cx="1267340" cy="154897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65" y="-53589"/>
            <a:ext cx="2990335" cy="178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73019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>
                <a:latin typeface="Century Gothic" panose="020B0502020202020204" pitchFamily="34" charset="0"/>
              </a:rPr>
              <a:t>REFERENCIA</a:t>
            </a:r>
            <a:br>
              <a:rPr lang="es-MX" sz="4000" dirty="0" smtClean="0">
                <a:latin typeface="Century Gothic" panose="020B0502020202020204" pitchFamily="34" charset="0"/>
              </a:rPr>
            </a:br>
            <a:r>
              <a:rPr lang="es-MX" sz="4000" dirty="0" smtClean="0">
                <a:latin typeface="Century Gothic" panose="020B0502020202020204" pitchFamily="34" charset="0"/>
              </a:rPr>
              <a:t/>
            </a:r>
            <a:br>
              <a:rPr lang="es-MX" sz="4000" dirty="0" smtClean="0">
                <a:latin typeface="Century Gothic" panose="020B0502020202020204" pitchFamily="34" charset="0"/>
              </a:rPr>
            </a:br>
            <a:r>
              <a:rPr lang="es-MX" sz="2000" dirty="0" smtClean="0">
                <a:latin typeface="Century Gothic" panose="020B0502020202020204" pitchFamily="34" charset="0"/>
              </a:rPr>
              <a:t>Uribe-Rosales, P. V. 2016. UAEH. Programa académico de clase para Educación Media Superior.</a:t>
            </a:r>
            <a:endParaRPr lang="es-MX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517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257</Words>
  <Application>Microsoft Office PowerPoint</Application>
  <PresentationFormat>Panorámica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Batang</vt:lpstr>
      <vt:lpstr>Arial</vt:lpstr>
      <vt:lpstr>Calibri</vt:lpstr>
      <vt:lpstr>Calibri Light</vt:lpstr>
      <vt:lpstr>Century Gothic</vt:lpstr>
      <vt:lpstr>Tema de Office</vt:lpstr>
      <vt:lpstr>ESCUELA PREPARATORIA No.3 </vt:lpstr>
      <vt:lpstr> Abstract Industrial Revolution</vt:lpstr>
      <vt:lpstr> Resumen Revolución Industrial</vt:lpstr>
      <vt:lpstr>   La Revolución Industrial  </vt:lpstr>
      <vt:lpstr>Presentación de PowerPoint</vt:lpstr>
      <vt:lpstr>REFERENCIA  Uribe-Rosales, P. V. 2016. UAEH. Programa académico de clase para Educación Media Superior.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SAUCEDO A</dc:creator>
  <cp:lastModifiedBy>ANGEL SAUCEDO A</cp:lastModifiedBy>
  <cp:revision>20</cp:revision>
  <dcterms:created xsi:type="dcterms:W3CDTF">2016-04-14T17:39:31Z</dcterms:created>
  <dcterms:modified xsi:type="dcterms:W3CDTF">2016-05-19T16:40:59Z</dcterms:modified>
</cp:coreProperties>
</file>