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F8"/>
    <a:srgbClr val="CFE8F9"/>
    <a:srgbClr val="F2F7BF"/>
    <a:srgbClr val="90D3F4"/>
    <a:srgbClr val="F6F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B6E2F8"/>
                </a:solidFill>
              </a:rPr>
              <a:t>Final Project For Telerik School Academy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FE8F9"/>
                </a:solidFill>
              </a:rPr>
              <a:t>Created By Team Mink with members: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FE8F9"/>
                </a:solidFill>
              </a:rPr>
              <a:t>Alexander Yordanov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FE8F9"/>
                </a:solidFill>
              </a:rPr>
              <a:t>Boyan Hristov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6E2F8"/>
                </a:solidFill>
              </a:rPr>
              <a:t>Content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What is the main problem the application solves?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What solution BeautifulFeed provides?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Routes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News feed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Posts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Videos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Statuses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Pages route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Active Points</a:t>
            </a:r>
          </a:p>
          <a:p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What is the main problem the application solves</a:t>
            </a:r>
            <a:r>
              <a:rPr lang="en-US" b="1" dirty="0" smtClean="0">
                <a:solidFill>
                  <a:srgbClr val="B6E2F8"/>
                </a:solidFill>
              </a:rPr>
              <a:t>?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365760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Everyone is spending too much time on Facebook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users don’t know what they really want to see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users are constantly scrolling through the news feed in search for an interesting post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news feed can’t be </a:t>
            </a:r>
            <a:r>
              <a:rPr lang="en-US" dirty="0" smtClean="0">
                <a:solidFill>
                  <a:srgbClr val="CFE8F9"/>
                </a:solidFill>
              </a:rPr>
              <a:t>organized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What solution BeautifulFeed provides</a:t>
            </a:r>
            <a:r>
              <a:rPr lang="en-US" b="1" dirty="0" smtClean="0">
                <a:solidFill>
                  <a:srgbClr val="B6E2F8"/>
                </a:solidFill>
              </a:rPr>
              <a:t>?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752601"/>
            <a:ext cx="8305800" cy="38100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The application can provide you the most interesting posts first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You can </a:t>
            </a:r>
            <a:r>
              <a:rPr lang="en-US" dirty="0" smtClean="0">
                <a:solidFill>
                  <a:srgbClr val="CFE8F9"/>
                </a:solidFill>
              </a:rPr>
              <a:t>review statuses only </a:t>
            </a:r>
            <a:r>
              <a:rPr lang="en-US" dirty="0">
                <a:solidFill>
                  <a:srgbClr val="CFE8F9"/>
                </a:solidFill>
              </a:rPr>
              <a:t>from your </a:t>
            </a:r>
            <a:r>
              <a:rPr lang="en-US" dirty="0" smtClean="0">
                <a:solidFill>
                  <a:srgbClr val="CFE8F9"/>
                </a:solidFill>
              </a:rPr>
              <a:t>friends</a:t>
            </a:r>
            <a:endParaRPr lang="en-US" dirty="0">
              <a:solidFill>
                <a:srgbClr val="CFE8F9"/>
              </a:solidFill>
            </a:endParaRP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You </a:t>
            </a:r>
            <a:r>
              <a:rPr lang="en-US" dirty="0">
                <a:solidFill>
                  <a:srgbClr val="CFE8F9"/>
                </a:solidFill>
              </a:rPr>
              <a:t>can check your </a:t>
            </a:r>
            <a:r>
              <a:rPr lang="en-US" dirty="0" smtClean="0">
                <a:solidFill>
                  <a:srgbClr val="CFE8F9"/>
                </a:solidFill>
              </a:rPr>
              <a:t>favourite </a:t>
            </a:r>
            <a:r>
              <a:rPr lang="en-US" dirty="0">
                <a:solidFill>
                  <a:srgbClr val="CFE8F9"/>
                </a:solidFill>
              </a:rPr>
              <a:t>pages and their posts</a:t>
            </a: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You can even browse through videos only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B6E2F8"/>
                </a:solidFill>
              </a:rPr>
              <a:t>N</a:t>
            </a:r>
            <a:r>
              <a:rPr lang="en-US" sz="6600" b="1" dirty="0" smtClean="0">
                <a:solidFill>
                  <a:srgbClr val="B6E2F8"/>
                </a:solidFill>
              </a:rPr>
              <a:t>ews Feed Route</a:t>
            </a:r>
            <a:endParaRPr lang="en-US" sz="6600" dirty="0">
              <a:solidFill>
                <a:srgbClr val="B6E2F8"/>
              </a:solidFill>
            </a:endParaRPr>
          </a:p>
        </p:txBody>
      </p:sp>
      <p:pic>
        <p:nvPicPr>
          <p:cNvPr id="2050" name="Picture 2" descr="C:\Users\Admin\Desktop\facebook-transpare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58">
            <a:off x="304800" y="1981200"/>
            <a:ext cx="4594832" cy="30670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Happy-cuteness-overload.sh-600x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96742"/>
            <a:ext cx="3273425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News feed </a:t>
            </a:r>
            <a:r>
              <a:rPr lang="en-US" b="1" dirty="0" smtClean="0">
                <a:solidFill>
                  <a:srgbClr val="B6E2F8"/>
                </a:solidFill>
              </a:rPr>
              <a:t>route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CFE8F9"/>
                </a:solidFill>
              </a:rPr>
              <a:t>Browse </a:t>
            </a:r>
            <a:r>
              <a:rPr lang="en-US" dirty="0">
                <a:solidFill>
                  <a:srgbClr val="CFE8F9"/>
                </a:solidFill>
              </a:rPr>
              <a:t>through videos from </a:t>
            </a:r>
            <a:r>
              <a:rPr lang="en-US" dirty="0" smtClean="0">
                <a:solidFill>
                  <a:srgbClr val="CFE8F9"/>
                </a:solidFill>
              </a:rPr>
              <a:t>Facebook</a:t>
            </a:r>
            <a:r>
              <a:rPr lang="en-US" dirty="0">
                <a:solidFill>
                  <a:srgbClr val="CFE8F9"/>
                </a:solidFill>
              </a:rPr>
              <a:t>, </a:t>
            </a:r>
            <a:r>
              <a:rPr lang="en-US" dirty="0" smtClean="0">
                <a:solidFill>
                  <a:srgbClr val="CFE8F9"/>
                </a:solidFill>
              </a:rPr>
              <a:t>Youtube</a:t>
            </a:r>
            <a:r>
              <a:rPr lang="en-US" dirty="0">
                <a:solidFill>
                  <a:srgbClr val="CFE8F9"/>
                </a:solidFill>
              </a:rPr>
              <a:t>, V</a:t>
            </a:r>
            <a:r>
              <a:rPr lang="en-US" dirty="0" smtClean="0">
                <a:solidFill>
                  <a:srgbClr val="CFE8F9"/>
                </a:solidFill>
              </a:rPr>
              <a:t>box, Vimeo </a:t>
            </a:r>
            <a:r>
              <a:rPr lang="en-US" dirty="0">
                <a:solidFill>
                  <a:srgbClr val="CFE8F9"/>
                </a:solidFill>
              </a:rPr>
              <a:t>and more.</a:t>
            </a:r>
          </a:p>
          <a:p>
            <a:pPr marL="0" lvl="0" indent="0">
              <a:buNone/>
            </a:pPr>
            <a:endParaRPr lang="en-US" dirty="0">
              <a:solidFill>
                <a:srgbClr val="CFE8F9"/>
              </a:solidFill>
            </a:endParaRPr>
          </a:p>
          <a:p>
            <a:pPr lvl="0"/>
            <a:endParaRPr lang="en-US" dirty="0" smtClean="0">
              <a:solidFill>
                <a:srgbClr val="CFE8F9"/>
              </a:solidFill>
            </a:endParaRP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They </a:t>
            </a:r>
            <a:r>
              <a:rPr lang="en-US" dirty="0">
                <a:solidFill>
                  <a:srgbClr val="CFE8F9"/>
                </a:solidFill>
              </a:rPr>
              <a:t>are posted by your friends and the pages you’ve liked</a:t>
            </a:r>
            <a:r>
              <a:rPr lang="en-US" dirty="0" smtClean="0">
                <a:solidFill>
                  <a:srgbClr val="CFE8F9"/>
                </a:solidFill>
              </a:rPr>
              <a:t>.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319088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B6E2F8"/>
                </a:solidFill>
              </a:rPr>
              <a:t>Active </a:t>
            </a:r>
            <a:r>
              <a:rPr lang="en-US" sz="6600" b="1" dirty="0" smtClean="0">
                <a:solidFill>
                  <a:srgbClr val="B6E2F8"/>
                </a:solidFill>
              </a:rPr>
              <a:t>Points</a:t>
            </a:r>
            <a:endParaRPr lang="en-US" sz="6600" dirty="0">
              <a:solidFill>
                <a:srgbClr val="B6E2F8"/>
              </a:solidFill>
            </a:endParaRPr>
          </a:p>
        </p:txBody>
      </p:sp>
      <p:pic>
        <p:nvPicPr>
          <p:cNvPr id="1026" name="Picture 2" descr="C:\Users\Admin\Desktop\1384259932_bonuspoi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20" y="2076450"/>
            <a:ext cx="4691062" cy="31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4384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764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288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4552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0" y="353117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9" y="15621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22" y="3810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863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74" y="4520045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477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06643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243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5606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11" y="552276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097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Active </a:t>
            </a:r>
            <a:r>
              <a:rPr lang="en-US" b="1" dirty="0" smtClean="0">
                <a:solidFill>
                  <a:srgbClr val="B6E2F8"/>
                </a:solidFill>
              </a:rPr>
              <a:t>Points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57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They are stored when the user </a:t>
            </a:r>
            <a:r>
              <a:rPr lang="en-US" dirty="0" smtClean="0">
                <a:solidFill>
                  <a:srgbClr val="CFE8F9"/>
                </a:solidFill>
              </a:rPr>
              <a:t>likes, comments on </a:t>
            </a:r>
            <a:r>
              <a:rPr lang="en-US" dirty="0">
                <a:solidFill>
                  <a:srgbClr val="CFE8F9"/>
                </a:solidFill>
              </a:rPr>
              <a:t>or </a:t>
            </a:r>
            <a:r>
              <a:rPr lang="en-US" dirty="0" smtClean="0">
                <a:solidFill>
                  <a:srgbClr val="CFE8F9"/>
                </a:solidFill>
              </a:rPr>
              <a:t>shares </a:t>
            </a:r>
            <a:r>
              <a:rPr lang="en-US" dirty="0">
                <a:solidFill>
                  <a:srgbClr val="CFE8F9"/>
                </a:solidFill>
              </a:rPr>
              <a:t>a post.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They can sort the </a:t>
            </a:r>
            <a:r>
              <a:rPr lang="en-US" dirty="0" smtClean="0">
                <a:solidFill>
                  <a:srgbClr val="CFE8F9"/>
                </a:solidFill>
              </a:rPr>
              <a:t>user’s </a:t>
            </a:r>
            <a:r>
              <a:rPr lang="en-US" dirty="0">
                <a:solidFill>
                  <a:srgbClr val="CFE8F9"/>
                </a:solidFill>
              </a:rPr>
              <a:t>news feed and </a:t>
            </a:r>
            <a:r>
              <a:rPr lang="en-US" dirty="0" smtClean="0">
                <a:solidFill>
                  <a:srgbClr val="CFE8F9"/>
                </a:solidFill>
              </a:rPr>
              <a:t>show </a:t>
            </a:r>
            <a:r>
              <a:rPr lang="en-US" dirty="0">
                <a:solidFill>
                  <a:srgbClr val="CFE8F9"/>
                </a:solidFill>
              </a:rPr>
              <a:t>the most interesting posts first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We store them in our </a:t>
            </a:r>
            <a:r>
              <a:rPr lang="en-US" dirty="0" smtClean="0">
                <a:solidFill>
                  <a:srgbClr val="CFE8F9"/>
                </a:solidFill>
              </a:rPr>
              <a:t>database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 rot="21385825">
            <a:off x="457200" y="914400"/>
            <a:ext cx="8229600" cy="452596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B6E2F8"/>
                </a:solidFill>
              </a:rPr>
              <a:t>Thanks for watching!</a:t>
            </a:r>
          </a:p>
          <a:p>
            <a:pPr algn="ctr"/>
            <a:endParaRPr lang="en-US" dirty="0">
              <a:solidFill>
                <a:srgbClr val="B6E2F8"/>
              </a:solidFill>
            </a:endParaRPr>
          </a:p>
          <a:p>
            <a:pPr algn="ctr"/>
            <a:r>
              <a:rPr lang="bg-BG" sz="4800" dirty="0" smtClean="0">
                <a:solidFill>
                  <a:srgbClr val="B6E2F8"/>
                </a:solidFill>
              </a:rPr>
              <a:t>Благодарим ви за вниманието!</a:t>
            </a:r>
          </a:p>
          <a:p>
            <a:pPr algn="ctr"/>
            <a:endParaRPr lang="bg-BG" dirty="0">
              <a:solidFill>
                <a:srgbClr val="B6E2F8"/>
              </a:solidFill>
            </a:endParaRPr>
          </a:p>
          <a:p>
            <a:pPr algn="ctr"/>
            <a:r>
              <a:rPr lang="de-DE" sz="4800" dirty="0" smtClean="0">
                <a:solidFill>
                  <a:srgbClr val="B6E2F8"/>
                </a:solidFill>
              </a:rPr>
              <a:t>Danke für die Aufmerksamkeit!</a:t>
            </a:r>
            <a:endParaRPr lang="en-US" sz="4800" dirty="0">
              <a:solidFill>
                <a:srgbClr val="B6E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218</Words>
  <Application>Microsoft Office PowerPoint</Application>
  <PresentationFormat>Презентация на цял екран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Final Project For Telerik School Academy</vt:lpstr>
      <vt:lpstr>Content</vt:lpstr>
      <vt:lpstr>What is the main problem the application solves?</vt:lpstr>
      <vt:lpstr>What solution BeautifulFeed provides?</vt:lpstr>
      <vt:lpstr>News Feed Route</vt:lpstr>
      <vt:lpstr>News feed route</vt:lpstr>
      <vt:lpstr>Active Points</vt:lpstr>
      <vt:lpstr>Active Points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Boyan</dc:creator>
  <cp:lastModifiedBy>Boyan</cp:lastModifiedBy>
  <cp:revision>7</cp:revision>
  <dcterms:created xsi:type="dcterms:W3CDTF">2014-06-25T11:10:53Z</dcterms:created>
  <dcterms:modified xsi:type="dcterms:W3CDTF">2014-06-25T12:52:42Z</dcterms:modified>
</cp:coreProperties>
</file>