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E2F8"/>
    <a:srgbClr val="CFE8F9"/>
    <a:srgbClr val="F2F7BF"/>
    <a:srgbClr val="90D3F4"/>
    <a:srgbClr val="F6F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4EF7-B73F-4E2A-BFED-ACD5B398FF0E}" type="datetimeFigureOut">
              <a:rPr lang="en-US" smtClean="0"/>
              <a:t>25-Jun-14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4B5-A942-4CF4-9E95-45894605FA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7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4EF7-B73F-4E2A-BFED-ACD5B398FF0E}" type="datetimeFigureOut">
              <a:rPr lang="en-US" smtClean="0"/>
              <a:t>25-Jun-14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4B5-A942-4CF4-9E95-45894605FA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9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4EF7-B73F-4E2A-BFED-ACD5B398FF0E}" type="datetimeFigureOut">
              <a:rPr lang="en-US" smtClean="0"/>
              <a:t>25-Jun-14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4B5-A942-4CF4-9E95-45894605FA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6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4EF7-B73F-4E2A-BFED-ACD5B398FF0E}" type="datetimeFigureOut">
              <a:rPr lang="en-US" smtClean="0"/>
              <a:t>25-Jun-14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4B5-A942-4CF4-9E95-45894605FA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2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4EF7-B73F-4E2A-BFED-ACD5B398FF0E}" type="datetimeFigureOut">
              <a:rPr lang="en-US" smtClean="0"/>
              <a:t>25-Jun-14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4B5-A942-4CF4-9E95-45894605FA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1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4EF7-B73F-4E2A-BFED-ACD5B398FF0E}" type="datetimeFigureOut">
              <a:rPr lang="en-US" smtClean="0"/>
              <a:t>25-Jun-14</a:t>
            </a:fld>
            <a:endParaRPr lang="en-US" dirty="0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4B5-A942-4CF4-9E95-45894605FA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1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4EF7-B73F-4E2A-BFED-ACD5B398FF0E}" type="datetimeFigureOut">
              <a:rPr lang="en-US" smtClean="0"/>
              <a:t>25-Jun-14</a:t>
            </a:fld>
            <a:endParaRPr lang="en-US" dirty="0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4B5-A942-4CF4-9E95-45894605FA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4EF7-B73F-4E2A-BFED-ACD5B398FF0E}" type="datetimeFigureOut">
              <a:rPr lang="en-US" smtClean="0"/>
              <a:t>25-Jun-14</a:t>
            </a:fld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4B5-A942-4CF4-9E95-45894605FA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4EF7-B73F-4E2A-BFED-ACD5B398FF0E}" type="datetimeFigureOut">
              <a:rPr lang="en-US" smtClean="0"/>
              <a:t>25-Jun-14</a:t>
            </a:fld>
            <a:endParaRPr lang="en-US" dirty="0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4B5-A942-4CF4-9E95-45894605FA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4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4EF7-B73F-4E2A-BFED-ACD5B398FF0E}" type="datetimeFigureOut">
              <a:rPr lang="en-US" smtClean="0"/>
              <a:t>25-Jun-14</a:t>
            </a:fld>
            <a:endParaRPr lang="en-US" dirty="0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4B5-A942-4CF4-9E95-45894605FA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4EF7-B73F-4E2A-BFED-ACD5B398FF0E}" type="datetimeFigureOut">
              <a:rPr lang="en-US" smtClean="0"/>
              <a:t>25-Jun-14</a:t>
            </a:fld>
            <a:endParaRPr lang="en-US" dirty="0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54B5-A942-4CF4-9E95-45894605FA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B4EF7-B73F-4E2A-BFED-ACD5B398FF0E}" type="datetimeFigureOut">
              <a:rPr lang="en-US" smtClean="0"/>
              <a:t>25-Jun-14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B54B5-A942-4CF4-9E95-45894605FA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1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0" y="7620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B6E2F8"/>
                </a:solidFill>
              </a:rPr>
              <a:t>Final Project For Telerik School Academy</a:t>
            </a:r>
            <a:endParaRPr lang="en-US" dirty="0">
              <a:solidFill>
                <a:srgbClr val="B6E2F8"/>
              </a:solidFill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228600" y="2743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CFE8F9"/>
                </a:solidFill>
              </a:rPr>
              <a:t>Created By Team Mink with members: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rgbClr val="CFE8F9"/>
                </a:solidFill>
              </a:rPr>
              <a:t>Alexander Yordanov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rgbClr val="CFE8F9"/>
                </a:solidFill>
              </a:rPr>
              <a:t>Boyan Hristov</a:t>
            </a:r>
            <a:endParaRPr lang="en-US" dirty="0">
              <a:solidFill>
                <a:srgbClr val="CFE8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0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6E2F8"/>
                </a:solidFill>
              </a:rPr>
              <a:t>Content</a:t>
            </a:r>
            <a:endParaRPr lang="en-US" dirty="0">
              <a:solidFill>
                <a:srgbClr val="B6E2F8"/>
              </a:solidFill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799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>
                <a:solidFill>
                  <a:srgbClr val="CFE8F9"/>
                </a:solidFill>
              </a:rPr>
              <a:t>What is the main problem the application solves?</a:t>
            </a:r>
          </a:p>
          <a:p>
            <a:pPr lvl="0"/>
            <a:r>
              <a:rPr lang="en-US" dirty="0">
                <a:solidFill>
                  <a:srgbClr val="CFE8F9"/>
                </a:solidFill>
              </a:rPr>
              <a:t>What solution BeautifulFeed provides?</a:t>
            </a:r>
          </a:p>
          <a:p>
            <a:pPr lvl="0"/>
            <a:r>
              <a:rPr lang="en-US" dirty="0">
                <a:solidFill>
                  <a:srgbClr val="CFE8F9"/>
                </a:solidFill>
              </a:rPr>
              <a:t>Routes</a:t>
            </a:r>
          </a:p>
          <a:p>
            <a:pPr lvl="1"/>
            <a:r>
              <a:rPr lang="en-US" dirty="0">
                <a:solidFill>
                  <a:srgbClr val="CFE8F9"/>
                </a:solidFill>
              </a:rPr>
              <a:t>News feed route</a:t>
            </a:r>
          </a:p>
          <a:p>
            <a:pPr lvl="1"/>
            <a:r>
              <a:rPr lang="en-US" dirty="0">
                <a:solidFill>
                  <a:srgbClr val="CFE8F9"/>
                </a:solidFill>
              </a:rPr>
              <a:t>Posts route</a:t>
            </a:r>
          </a:p>
          <a:p>
            <a:pPr lvl="1"/>
            <a:r>
              <a:rPr lang="en-US" dirty="0">
                <a:solidFill>
                  <a:srgbClr val="CFE8F9"/>
                </a:solidFill>
              </a:rPr>
              <a:t>Videos route</a:t>
            </a:r>
          </a:p>
          <a:p>
            <a:pPr lvl="1"/>
            <a:r>
              <a:rPr lang="en-US" dirty="0">
                <a:solidFill>
                  <a:srgbClr val="CFE8F9"/>
                </a:solidFill>
              </a:rPr>
              <a:t>Statuses route</a:t>
            </a:r>
          </a:p>
          <a:p>
            <a:pPr lvl="1"/>
            <a:r>
              <a:rPr lang="en-US" dirty="0">
                <a:solidFill>
                  <a:srgbClr val="CFE8F9"/>
                </a:solidFill>
              </a:rPr>
              <a:t>Pages route</a:t>
            </a:r>
          </a:p>
          <a:p>
            <a:pPr lvl="0"/>
            <a:r>
              <a:rPr lang="en-US" dirty="0">
                <a:solidFill>
                  <a:srgbClr val="CFE8F9"/>
                </a:solidFill>
              </a:rPr>
              <a:t>Active Points</a:t>
            </a:r>
          </a:p>
          <a:p>
            <a:endParaRPr lang="en-US" dirty="0">
              <a:solidFill>
                <a:srgbClr val="CFE8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12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B6E2F8"/>
                </a:solidFill>
              </a:rPr>
              <a:t>What is the main problem the application solves</a:t>
            </a:r>
            <a:r>
              <a:rPr lang="en-US" b="1" dirty="0" smtClean="0">
                <a:solidFill>
                  <a:srgbClr val="B6E2F8"/>
                </a:solidFill>
              </a:rPr>
              <a:t>?</a:t>
            </a:r>
            <a:endParaRPr lang="en-US" dirty="0">
              <a:solidFill>
                <a:srgbClr val="B6E2F8"/>
              </a:solidFill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81000" y="1904999"/>
            <a:ext cx="8229600" cy="365760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rgbClr val="CFE8F9"/>
                </a:solidFill>
              </a:rPr>
              <a:t>Everyone is spending too much time on Facebook</a:t>
            </a:r>
          </a:p>
          <a:p>
            <a:pPr lvl="0"/>
            <a:r>
              <a:rPr lang="en-US" dirty="0">
                <a:solidFill>
                  <a:srgbClr val="CFE8F9"/>
                </a:solidFill>
              </a:rPr>
              <a:t>The users don’t know what they really want to see</a:t>
            </a:r>
          </a:p>
          <a:p>
            <a:pPr lvl="0"/>
            <a:r>
              <a:rPr lang="en-US" dirty="0">
                <a:solidFill>
                  <a:srgbClr val="CFE8F9"/>
                </a:solidFill>
              </a:rPr>
              <a:t>The users are constantly scrolling through the news feed in search for an interesting post</a:t>
            </a:r>
          </a:p>
          <a:p>
            <a:pPr lvl="0"/>
            <a:r>
              <a:rPr lang="en-US" dirty="0">
                <a:solidFill>
                  <a:srgbClr val="CFE8F9"/>
                </a:solidFill>
              </a:rPr>
              <a:t>The news feed can’t be </a:t>
            </a:r>
            <a:r>
              <a:rPr lang="en-US" dirty="0" smtClean="0">
                <a:solidFill>
                  <a:srgbClr val="CFE8F9"/>
                </a:solidFill>
              </a:rPr>
              <a:t>organized</a:t>
            </a:r>
            <a:endParaRPr lang="en-US" dirty="0">
              <a:solidFill>
                <a:srgbClr val="CFE8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52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B6E2F8"/>
                </a:solidFill>
              </a:rPr>
              <a:t>What solution BeautifulFeed provides</a:t>
            </a:r>
            <a:r>
              <a:rPr lang="en-US" b="1" dirty="0" smtClean="0">
                <a:solidFill>
                  <a:srgbClr val="B6E2F8"/>
                </a:solidFill>
              </a:rPr>
              <a:t>?</a:t>
            </a:r>
            <a:endParaRPr lang="en-US" dirty="0">
              <a:solidFill>
                <a:srgbClr val="B6E2F8"/>
              </a:solidFill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81000" y="1752601"/>
            <a:ext cx="8305800" cy="3810000"/>
          </a:xfrm>
        </p:spPr>
        <p:txBody>
          <a:bodyPr/>
          <a:lstStyle/>
          <a:p>
            <a:pPr lvl="0"/>
            <a:r>
              <a:rPr lang="en-US" dirty="0">
                <a:solidFill>
                  <a:srgbClr val="CFE8F9"/>
                </a:solidFill>
              </a:rPr>
              <a:t>The application can provide you the most interesting posts first</a:t>
            </a:r>
          </a:p>
          <a:p>
            <a:pPr lvl="0"/>
            <a:r>
              <a:rPr lang="en-US" dirty="0">
                <a:solidFill>
                  <a:srgbClr val="CFE8F9"/>
                </a:solidFill>
              </a:rPr>
              <a:t>You can </a:t>
            </a:r>
            <a:r>
              <a:rPr lang="en-US" dirty="0" smtClean="0">
                <a:solidFill>
                  <a:srgbClr val="CFE8F9"/>
                </a:solidFill>
              </a:rPr>
              <a:t>review statuses</a:t>
            </a:r>
            <a:r>
              <a:rPr lang="en-US" dirty="0" smtClean="0">
                <a:solidFill>
                  <a:srgbClr val="CFE8F9"/>
                </a:solidFill>
              </a:rPr>
              <a:t> only</a:t>
            </a:r>
            <a:r>
              <a:rPr lang="en-US" dirty="0" smtClean="0">
                <a:solidFill>
                  <a:srgbClr val="CFE8F9"/>
                </a:solidFill>
              </a:rPr>
              <a:t> </a:t>
            </a:r>
            <a:r>
              <a:rPr lang="en-US" dirty="0">
                <a:solidFill>
                  <a:srgbClr val="CFE8F9"/>
                </a:solidFill>
              </a:rPr>
              <a:t>from your </a:t>
            </a:r>
            <a:r>
              <a:rPr lang="en-US" dirty="0" smtClean="0">
                <a:solidFill>
                  <a:srgbClr val="CFE8F9"/>
                </a:solidFill>
              </a:rPr>
              <a:t>friends</a:t>
            </a:r>
            <a:endParaRPr lang="en-US" dirty="0">
              <a:solidFill>
                <a:srgbClr val="CFE8F9"/>
              </a:solidFill>
            </a:endParaRPr>
          </a:p>
          <a:p>
            <a:pPr lvl="0"/>
            <a:r>
              <a:rPr lang="en-US" dirty="0" smtClean="0">
                <a:solidFill>
                  <a:srgbClr val="CFE8F9"/>
                </a:solidFill>
              </a:rPr>
              <a:t>You </a:t>
            </a:r>
            <a:r>
              <a:rPr lang="en-US" dirty="0">
                <a:solidFill>
                  <a:srgbClr val="CFE8F9"/>
                </a:solidFill>
              </a:rPr>
              <a:t>can check your </a:t>
            </a:r>
            <a:r>
              <a:rPr lang="en-US" dirty="0" smtClean="0">
                <a:solidFill>
                  <a:srgbClr val="CFE8F9"/>
                </a:solidFill>
              </a:rPr>
              <a:t>favourite </a:t>
            </a:r>
            <a:r>
              <a:rPr lang="en-US" dirty="0">
                <a:solidFill>
                  <a:srgbClr val="CFE8F9"/>
                </a:solidFill>
              </a:rPr>
              <a:t>pages and their posts</a:t>
            </a:r>
          </a:p>
          <a:p>
            <a:pPr lvl="0"/>
            <a:r>
              <a:rPr lang="en-US" dirty="0" smtClean="0">
                <a:solidFill>
                  <a:srgbClr val="CFE8F9"/>
                </a:solidFill>
              </a:rPr>
              <a:t>You can even browse through videos only</a:t>
            </a:r>
            <a:endParaRPr lang="en-US" dirty="0">
              <a:solidFill>
                <a:srgbClr val="CFE8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6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B6E2F8"/>
                </a:solidFill>
              </a:rPr>
              <a:t>N</a:t>
            </a:r>
            <a:r>
              <a:rPr lang="en-US" sz="6600" b="1" dirty="0" smtClean="0">
                <a:solidFill>
                  <a:srgbClr val="B6E2F8"/>
                </a:solidFill>
              </a:rPr>
              <a:t>ews Feed Route</a:t>
            </a:r>
            <a:endParaRPr lang="en-US" sz="6600" dirty="0">
              <a:solidFill>
                <a:srgbClr val="B6E2F8"/>
              </a:solidFill>
            </a:endParaRPr>
          </a:p>
        </p:txBody>
      </p:sp>
      <p:pic>
        <p:nvPicPr>
          <p:cNvPr id="2050" name="Picture 2" descr="C:\Users\Admin\Desktop\facebook-transparen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858">
            <a:off x="304800" y="1981200"/>
            <a:ext cx="4594832" cy="306705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Happy-cuteness-overload.sh-600x6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796742"/>
            <a:ext cx="3273425" cy="327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65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6E2F8"/>
                </a:solidFill>
              </a:rPr>
              <a:t>News feed </a:t>
            </a:r>
            <a:r>
              <a:rPr lang="en-US" b="1" dirty="0" smtClean="0">
                <a:solidFill>
                  <a:srgbClr val="B6E2F8"/>
                </a:solidFill>
              </a:rPr>
              <a:t>route</a:t>
            </a:r>
            <a:endParaRPr lang="en-US" dirty="0">
              <a:solidFill>
                <a:srgbClr val="B6E2F8"/>
              </a:solidFill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810000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rgbClr val="CFE8F9"/>
                </a:solidFill>
              </a:rPr>
              <a:t>Browse </a:t>
            </a:r>
            <a:r>
              <a:rPr lang="en-US" dirty="0">
                <a:solidFill>
                  <a:srgbClr val="CFE8F9"/>
                </a:solidFill>
              </a:rPr>
              <a:t>through videos from </a:t>
            </a:r>
            <a:r>
              <a:rPr lang="en-US" dirty="0" smtClean="0">
                <a:solidFill>
                  <a:srgbClr val="CFE8F9"/>
                </a:solidFill>
              </a:rPr>
              <a:t>Facebook</a:t>
            </a:r>
            <a:r>
              <a:rPr lang="en-US" dirty="0">
                <a:solidFill>
                  <a:srgbClr val="CFE8F9"/>
                </a:solidFill>
              </a:rPr>
              <a:t>, </a:t>
            </a:r>
            <a:r>
              <a:rPr lang="en-US" dirty="0" smtClean="0">
                <a:solidFill>
                  <a:srgbClr val="CFE8F9"/>
                </a:solidFill>
              </a:rPr>
              <a:t>Youtube</a:t>
            </a:r>
            <a:r>
              <a:rPr lang="en-US" dirty="0">
                <a:solidFill>
                  <a:srgbClr val="CFE8F9"/>
                </a:solidFill>
              </a:rPr>
              <a:t>, V</a:t>
            </a:r>
            <a:r>
              <a:rPr lang="en-US" dirty="0" smtClean="0">
                <a:solidFill>
                  <a:srgbClr val="CFE8F9"/>
                </a:solidFill>
              </a:rPr>
              <a:t>box, Vimeo </a:t>
            </a:r>
            <a:r>
              <a:rPr lang="en-US" dirty="0">
                <a:solidFill>
                  <a:srgbClr val="CFE8F9"/>
                </a:solidFill>
              </a:rPr>
              <a:t>and more.</a:t>
            </a:r>
          </a:p>
          <a:p>
            <a:pPr marL="0" lvl="0" indent="0">
              <a:buNone/>
            </a:pPr>
            <a:endParaRPr lang="en-US" dirty="0">
              <a:solidFill>
                <a:srgbClr val="CFE8F9"/>
              </a:solidFill>
            </a:endParaRPr>
          </a:p>
          <a:p>
            <a:pPr lvl="0"/>
            <a:endParaRPr lang="en-US" dirty="0" smtClean="0">
              <a:solidFill>
                <a:srgbClr val="CFE8F9"/>
              </a:solidFill>
            </a:endParaRPr>
          </a:p>
          <a:p>
            <a:pPr lvl="0"/>
            <a:r>
              <a:rPr lang="en-US" dirty="0" smtClean="0">
                <a:solidFill>
                  <a:srgbClr val="CFE8F9"/>
                </a:solidFill>
              </a:rPr>
              <a:t>They </a:t>
            </a:r>
            <a:r>
              <a:rPr lang="en-US" dirty="0">
                <a:solidFill>
                  <a:srgbClr val="CFE8F9"/>
                </a:solidFill>
              </a:rPr>
              <a:t>are posted by your friends and the pages you’ve liked</a:t>
            </a:r>
            <a:r>
              <a:rPr lang="en-US" dirty="0" smtClean="0">
                <a:solidFill>
                  <a:srgbClr val="CFE8F9"/>
                </a:solidFill>
              </a:rPr>
              <a:t>.</a:t>
            </a:r>
            <a:endParaRPr lang="en-US" dirty="0">
              <a:solidFill>
                <a:srgbClr val="CFE8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80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/>
          <p:cNvSpPr>
            <a:spLocks noGrp="1"/>
          </p:cNvSpPr>
          <p:nvPr>
            <p:ph type="title"/>
          </p:nvPr>
        </p:nvSpPr>
        <p:spPr>
          <a:xfrm>
            <a:off x="319088" y="10668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B6E2F8"/>
                </a:solidFill>
              </a:rPr>
              <a:t>Active </a:t>
            </a:r>
            <a:r>
              <a:rPr lang="en-US" sz="6600" b="1" dirty="0" smtClean="0">
                <a:solidFill>
                  <a:srgbClr val="B6E2F8"/>
                </a:solidFill>
              </a:rPr>
              <a:t>Points</a:t>
            </a:r>
            <a:endParaRPr lang="en-US" sz="6600" dirty="0">
              <a:solidFill>
                <a:srgbClr val="B6E2F8"/>
              </a:solidFill>
            </a:endParaRPr>
          </a:p>
        </p:txBody>
      </p:sp>
      <p:pic>
        <p:nvPicPr>
          <p:cNvPr id="1026" name="Picture 2" descr="C:\Users\Admin\Desktop\1384259932_bonuspoi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20" y="2076450"/>
            <a:ext cx="4691062" cy="317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2438400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076450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28850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045527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20" y="3531177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267200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49" y="1562100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222" y="381000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81000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590800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086350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974" y="4520045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047750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706643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46243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256068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411" y="5522768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:\Users\Admin\Desktop\c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409700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4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6E2F8"/>
                </a:solidFill>
              </a:rPr>
              <a:t>Active </a:t>
            </a:r>
            <a:r>
              <a:rPr lang="en-US" b="1" dirty="0" smtClean="0">
                <a:solidFill>
                  <a:srgbClr val="B6E2F8"/>
                </a:solidFill>
              </a:rPr>
              <a:t>Points</a:t>
            </a:r>
            <a:endParaRPr lang="en-US" dirty="0">
              <a:solidFill>
                <a:srgbClr val="B6E2F8"/>
              </a:solidFill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657600"/>
          </a:xfrm>
        </p:spPr>
        <p:txBody>
          <a:bodyPr/>
          <a:lstStyle/>
          <a:p>
            <a:pPr lvl="0"/>
            <a:r>
              <a:rPr lang="en-US" dirty="0">
                <a:solidFill>
                  <a:srgbClr val="CFE8F9"/>
                </a:solidFill>
              </a:rPr>
              <a:t>They are stored when the user </a:t>
            </a:r>
            <a:r>
              <a:rPr lang="en-US" dirty="0" smtClean="0">
                <a:solidFill>
                  <a:srgbClr val="CFE8F9"/>
                </a:solidFill>
              </a:rPr>
              <a:t>likes, comments on </a:t>
            </a:r>
            <a:r>
              <a:rPr lang="en-US" dirty="0">
                <a:solidFill>
                  <a:srgbClr val="CFE8F9"/>
                </a:solidFill>
              </a:rPr>
              <a:t>or </a:t>
            </a:r>
            <a:r>
              <a:rPr lang="en-US" dirty="0" smtClean="0">
                <a:solidFill>
                  <a:srgbClr val="CFE8F9"/>
                </a:solidFill>
              </a:rPr>
              <a:t>shares </a:t>
            </a:r>
            <a:r>
              <a:rPr lang="en-US" dirty="0">
                <a:solidFill>
                  <a:srgbClr val="CFE8F9"/>
                </a:solidFill>
              </a:rPr>
              <a:t>a post.</a:t>
            </a:r>
          </a:p>
          <a:p>
            <a:pPr lvl="0"/>
            <a:r>
              <a:rPr lang="en-US" dirty="0">
                <a:solidFill>
                  <a:srgbClr val="CFE8F9"/>
                </a:solidFill>
              </a:rPr>
              <a:t>They can sort the </a:t>
            </a:r>
            <a:r>
              <a:rPr lang="en-US" dirty="0" smtClean="0">
                <a:solidFill>
                  <a:srgbClr val="CFE8F9"/>
                </a:solidFill>
              </a:rPr>
              <a:t>user’s </a:t>
            </a:r>
            <a:r>
              <a:rPr lang="en-US" dirty="0">
                <a:solidFill>
                  <a:srgbClr val="CFE8F9"/>
                </a:solidFill>
              </a:rPr>
              <a:t>news feed and </a:t>
            </a:r>
            <a:r>
              <a:rPr lang="en-US" dirty="0" smtClean="0">
                <a:solidFill>
                  <a:srgbClr val="CFE8F9"/>
                </a:solidFill>
              </a:rPr>
              <a:t>show </a:t>
            </a:r>
            <a:r>
              <a:rPr lang="en-US" dirty="0">
                <a:solidFill>
                  <a:srgbClr val="CFE8F9"/>
                </a:solidFill>
              </a:rPr>
              <a:t>the most interesting posts first</a:t>
            </a:r>
          </a:p>
          <a:p>
            <a:pPr lvl="0"/>
            <a:r>
              <a:rPr lang="en-US" dirty="0">
                <a:solidFill>
                  <a:srgbClr val="CFE8F9"/>
                </a:solidFill>
              </a:rPr>
              <a:t>We store them in our </a:t>
            </a:r>
            <a:r>
              <a:rPr lang="en-US" dirty="0" smtClean="0">
                <a:solidFill>
                  <a:srgbClr val="CFE8F9"/>
                </a:solidFill>
              </a:rPr>
              <a:t>database</a:t>
            </a:r>
            <a:endParaRPr lang="en-US" dirty="0">
              <a:solidFill>
                <a:srgbClr val="CFE8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97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 rot="21385825">
            <a:off x="457200" y="914400"/>
            <a:ext cx="8229600" cy="4525963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B6E2F8"/>
                </a:solidFill>
              </a:rPr>
              <a:t>Thanks for watching!</a:t>
            </a:r>
          </a:p>
          <a:p>
            <a:pPr algn="ctr"/>
            <a:endParaRPr lang="en-US" dirty="0">
              <a:solidFill>
                <a:srgbClr val="B6E2F8"/>
              </a:solidFill>
            </a:endParaRPr>
          </a:p>
          <a:p>
            <a:pPr algn="ctr"/>
            <a:r>
              <a:rPr lang="bg-BG" sz="4800" dirty="0" smtClean="0">
                <a:solidFill>
                  <a:srgbClr val="B6E2F8"/>
                </a:solidFill>
              </a:rPr>
              <a:t>Благодарим ви за вниманието!</a:t>
            </a:r>
          </a:p>
          <a:p>
            <a:pPr algn="ctr"/>
            <a:endParaRPr lang="bg-BG" dirty="0">
              <a:solidFill>
                <a:srgbClr val="B6E2F8"/>
              </a:solidFill>
            </a:endParaRPr>
          </a:p>
          <a:p>
            <a:pPr algn="ctr"/>
            <a:r>
              <a:rPr lang="de-DE" sz="4800" dirty="0" smtClean="0">
                <a:solidFill>
                  <a:srgbClr val="B6E2F8"/>
                </a:solidFill>
              </a:rPr>
              <a:t>Danke für die Aufmerksamkeit!</a:t>
            </a:r>
            <a:endParaRPr lang="en-US" sz="4800" dirty="0">
              <a:solidFill>
                <a:srgbClr val="B6E2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70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218</Words>
  <Application>Microsoft Office PowerPoint</Application>
  <PresentationFormat>Презентация на цял екран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0" baseType="lpstr">
      <vt:lpstr>Office тема</vt:lpstr>
      <vt:lpstr>Final Project For Telerik School Academy</vt:lpstr>
      <vt:lpstr>Content</vt:lpstr>
      <vt:lpstr>What is the main problem the application solves?</vt:lpstr>
      <vt:lpstr>What solution BeautifulFeed provides?</vt:lpstr>
      <vt:lpstr>News Feed Route</vt:lpstr>
      <vt:lpstr>News feed route</vt:lpstr>
      <vt:lpstr>Active Points</vt:lpstr>
      <vt:lpstr>Active Points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Boyan</dc:creator>
  <cp:lastModifiedBy>Boyan</cp:lastModifiedBy>
  <cp:revision>7</cp:revision>
  <dcterms:created xsi:type="dcterms:W3CDTF">2014-06-25T11:10:53Z</dcterms:created>
  <dcterms:modified xsi:type="dcterms:W3CDTF">2014-06-25T12:46:04Z</dcterms:modified>
</cp:coreProperties>
</file>