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C8C5-2997-4726-98E4-4B558C5ED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8CC3B-1E7E-4B17-9CE9-2704C2235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BEB0-3FF8-4AFD-A248-0D0EB757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45E6-88BF-4D21-B3D4-989C011C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ECC7-6DB8-4018-A47B-29BDABA7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FF7D-AF28-417A-8833-A57B664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CEAD7-6F0E-456E-A670-69B3BC89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30A9-6612-4570-AD8B-82784032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0949-A64D-4E85-A884-A07F13E3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0211-CDC7-4179-9EF7-7EF372CF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34593-EF23-4D70-B6B2-01F87869F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8B373-F2E3-48A1-A4F7-3EAB7DFAA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D9EB-B713-4A55-B882-5307D5E4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9A9ED-82E3-42E8-9B27-C29AA3E4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45EF-7B06-42AF-B66B-E80AB155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9880-A6B3-477F-ADBD-0F791866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397D-A5BC-476E-96F5-0FF96541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7C78-5836-4584-B7A9-5F0C8CD1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3A2C-DD74-4D4C-B750-FF650458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31A8-D7FE-4BED-B76A-EB915971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9565-9D75-438C-8D24-55170A22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0401-3F4A-4B17-ACB3-E7B8214D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EBD7-EC45-4CFB-8DD8-C16A3298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E759-7226-4E9F-9ADB-2660A4DA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959E-F43D-4FD4-98C4-5D78102F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A942-AB30-431F-AB39-D1D778E3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647-9D2A-4344-95F3-466E70E82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47490-75BB-4533-875D-138D4DDA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D792-9BA4-4966-8F5C-5F83AC3E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E195-10F5-4A49-9DA3-D4C51054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46EB0-7C5A-4BC6-9922-36BFA7BD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742B-86DE-4A53-9310-9627F4BE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627A-374C-46AD-A3A3-3F58990A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C9BEA-A4FB-47EA-B8DC-CAD2AFA6C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C1F79-ED42-47B0-9820-46A667DAC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2A888-DB3D-479D-B1A2-4A034F6AE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B6A09-0B1F-43AD-974A-D414BCC8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AD398-B945-4853-ADC0-A178889E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14C31-51FC-4A5A-A63D-8137D67A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2C22-B720-4AC5-8041-BE30F3EF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960C4-1EC7-4055-8695-39526B8D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5D91F-6798-418D-A9BC-086B3218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17E42-13F9-4699-9223-4A3D004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502C2-92B2-4AD0-9527-CD08F01E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49DC5-EE35-4CBC-A96B-4CBEF4E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E86E-34CA-47D4-B81C-9D2CA2F9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3DF8-E3DC-44C7-939A-CE2952D5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DE74-3C84-41D8-AF65-5CABCF53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A292-0CAB-437C-B510-D69ECEF97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0943D-8375-4A54-9033-0E10557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64FD5-C30B-41A3-A3F3-AEA1BE28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413B-8E58-4857-A7EF-ACE96B4B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510A-C146-45E3-8D58-CD7A4429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E5EBC-E5B0-492F-A5D3-91B4FA1DD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27FB-71E7-4D5C-86C9-5A00DA6F1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77369-980C-4060-BE27-A388508A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B70C6-6C46-49CC-ADD9-4ADBCEAC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04079-8138-4196-B092-353DF6BF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06AF1-C0EC-44B3-A3BD-EF7FD158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2EDE0-2F68-40BD-B1F1-307877A2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F162-A260-405E-8478-021228E2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BA84-E4EF-4E36-8BF5-6575EE0FB0D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B9AD-004A-4B48-A8BE-B95783CE7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DE4E-5E88-4CAA-ABB9-DA9D2AB6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20F5C-B23E-45D9-883E-71034F15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1D4441-3FC2-476E-93B4-796EE40B0C80}"/>
              </a:ext>
            </a:extLst>
          </p:cNvPr>
          <p:cNvSpPr/>
          <p:nvPr/>
        </p:nvSpPr>
        <p:spPr>
          <a:xfrm>
            <a:off x="5399100" y="4467225"/>
            <a:ext cx="1371600" cy="714375"/>
          </a:xfrm>
          <a:prstGeom prst="roundRect">
            <a:avLst>
              <a:gd name="adj" fmla="val 1231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225D6-369E-4044-BBEB-B11D6A20142E}"/>
              </a:ext>
            </a:extLst>
          </p:cNvPr>
          <p:cNvSpPr/>
          <p:nvPr/>
        </p:nvSpPr>
        <p:spPr>
          <a:xfrm>
            <a:off x="5400675" y="3799639"/>
            <a:ext cx="1371600" cy="647700"/>
          </a:xfrm>
          <a:prstGeom prst="roundRect">
            <a:avLst>
              <a:gd name="adj" fmla="val 10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DAFEE0-DFC7-41E6-8C38-7CAB507CD583}"/>
              </a:ext>
            </a:extLst>
          </p:cNvPr>
          <p:cNvSpPr/>
          <p:nvPr/>
        </p:nvSpPr>
        <p:spPr>
          <a:xfrm>
            <a:off x="5400675" y="714376"/>
            <a:ext cx="1371600" cy="3067050"/>
          </a:xfrm>
          <a:prstGeom prst="roundRect">
            <a:avLst>
              <a:gd name="adj" fmla="val 680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C676B3C-FB42-435F-BA76-4A727E39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687" y="800100"/>
            <a:ext cx="6524625" cy="525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57C290-6225-49F3-AB0E-4BBDAAEEC2AE}"/>
              </a:ext>
            </a:extLst>
          </p:cNvPr>
          <p:cNvSpPr txBox="1"/>
          <p:nvPr/>
        </p:nvSpPr>
        <p:spPr>
          <a:xfrm>
            <a:off x="6546793" y="6627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F6FE7-D789-4DC4-9A5B-14C627CDE839}"/>
              </a:ext>
            </a:extLst>
          </p:cNvPr>
          <p:cNvSpPr txBox="1"/>
          <p:nvPr/>
        </p:nvSpPr>
        <p:spPr>
          <a:xfrm>
            <a:off x="6547402" y="37127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CDB73-07DD-48BB-AFE0-01057ABF708C}"/>
              </a:ext>
            </a:extLst>
          </p:cNvPr>
          <p:cNvSpPr txBox="1"/>
          <p:nvPr/>
        </p:nvSpPr>
        <p:spPr>
          <a:xfrm>
            <a:off x="6524391" y="43967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487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</dc:creator>
  <cp:lastModifiedBy>Lex</cp:lastModifiedBy>
  <cp:revision>9</cp:revision>
  <dcterms:created xsi:type="dcterms:W3CDTF">2019-06-09T08:14:10Z</dcterms:created>
  <dcterms:modified xsi:type="dcterms:W3CDTF">2019-06-10T03:17:47Z</dcterms:modified>
</cp:coreProperties>
</file>