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4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554A-8252-4A8B-8C0E-F036630A7E20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0612C-3382-448B-A47B-0C0017FB65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612C-3382-448B-A47B-0C0017FB652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12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95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42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78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6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1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6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7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37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9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8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F768-4DE5-48C0-9AA6-6FF7A8B1C304}" type="datetimeFigureOut">
              <a:rPr lang="en-AU" smtClean="0"/>
              <a:t>13/01/2015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FD4E-9D84-4A90-83BF-A88EAC5DC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573379" y="926432"/>
            <a:ext cx="3248526" cy="1672389"/>
          </a:xfrm>
          <a:custGeom>
            <a:avLst/>
            <a:gdLst>
              <a:gd name="connsiteX0" fmla="*/ 0 w 3248526"/>
              <a:gd name="connsiteY0" fmla="*/ 0 h 1672389"/>
              <a:gd name="connsiteX1" fmla="*/ 3236495 w 3248526"/>
              <a:gd name="connsiteY1" fmla="*/ 0 h 1672389"/>
              <a:gd name="connsiteX2" fmla="*/ 3248526 w 3248526"/>
              <a:gd name="connsiteY2" fmla="*/ 1143000 h 1672389"/>
              <a:gd name="connsiteX3" fmla="*/ 1720516 w 3248526"/>
              <a:gd name="connsiteY3" fmla="*/ 1419726 h 1672389"/>
              <a:gd name="connsiteX4" fmla="*/ 2117558 w 3248526"/>
              <a:gd name="connsiteY4" fmla="*/ 1143000 h 1672389"/>
              <a:gd name="connsiteX5" fmla="*/ 0 w 3248526"/>
              <a:gd name="connsiteY5" fmla="*/ 1672389 h 1672389"/>
              <a:gd name="connsiteX6" fmla="*/ 0 w 3248526"/>
              <a:gd name="connsiteY6" fmla="*/ 0 h 167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8526" h="1672389">
                <a:moveTo>
                  <a:pt x="0" y="0"/>
                </a:moveTo>
                <a:lnTo>
                  <a:pt x="3236495" y="0"/>
                </a:lnTo>
                <a:lnTo>
                  <a:pt x="3248526" y="1143000"/>
                </a:lnTo>
                <a:lnTo>
                  <a:pt x="1720516" y="1419726"/>
                </a:lnTo>
                <a:lnTo>
                  <a:pt x="2117558" y="1143000"/>
                </a:lnTo>
                <a:lnTo>
                  <a:pt x="0" y="16723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 19"/>
          <p:cNvSpPr/>
          <p:nvPr/>
        </p:nvSpPr>
        <p:spPr>
          <a:xfrm>
            <a:off x="3561347" y="2189747"/>
            <a:ext cx="3260558" cy="3910264"/>
          </a:xfrm>
          <a:custGeom>
            <a:avLst/>
            <a:gdLst>
              <a:gd name="connsiteX0" fmla="*/ 0 w 3260558"/>
              <a:gd name="connsiteY0" fmla="*/ 589548 h 3910264"/>
              <a:gd name="connsiteX1" fmla="*/ 1624264 w 3260558"/>
              <a:gd name="connsiteY1" fmla="*/ 180474 h 3910264"/>
              <a:gd name="connsiteX2" fmla="*/ 1299411 w 3260558"/>
              <a:gd name="connsiteY2" fmla="*/ 421106 h 3910264"/>
              <a:gd name="connsiteX3" fmla="*/ 3260558 w 3260558"/>
              <a:gd name="connsiteY3" fmla="*/ 0 h 3910264"/>
              <a:gd name="connsiteX4" fmla="*/ 3260558 w 3260558"/>
              <a:gd name="connsiteY4" fmla="*/ 3898232 h 3910264"/>
              <a:gd name="connsiteX5" fmla="*/ 0 w 3260558"/>
              <a:gd name="connsiteY5" fmla="*/ 3910264 h 3910264"/>
              <a:gd name="connsiteX6" fmla="*/ 0 w 3260558"/>
              <a:gd name="connsiteY6" fmla="*/ 589548 h 391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0558" h="3910264">
                <a:moveTo>
                  <a:pt x="0" y="589548"/>
                </a:moveTo>
                <a:lnTo>
                  <a:pt x="1624264" y="180474"/>
                </a:lnTo>
                <a:lnTo>
                  <a:pt x="1299411" y="421106"/>
                </a:lnTo>
                <a:lnTo>
                  <a:pt x="3260558" y="0"/>
                </a:lnTo>
                <a:lnTo>
                  <a:pt x="3260558" y="3898232"/>
                </a:lnTo>
                <a:lnTo>
                  <a:pt x="0" y="3910264"/>
                </a:lnTo>
                <a:cubicBezTo>
                  <a:pt x="4011" y="2799348"/>
                  <a:pt x="8021" y="1688432"/>
                  <a:pt x="0" y="589548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802715" y="490863"/>
            <a:ext cx="293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TMS99105 SBC Memory Map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63888" y="5223460"/>
            <a:ext cx="3240360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5301208"/>
            <a:ext cx="168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DEBUG Monitor</a:t>
            </a:r>
          </a:p>
          <a:p>
            <a:pPr algn="ctr"/>
            <a:r>
              <a:rPr lang="en-AU" dirty="0" smtClean="0"/>
              <a:t>TIMON.A99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511654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F000-FFFF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105058" y="5473712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276376" y="28873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RAM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360826" y="908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0000-F000</a:t>
            </a:r>
            <a:endParaRPr lang="en-A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47007" y="4437112"/>
            <a:ext cx="3240360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4454337" y="4571396"/>
            <a:ext cx="155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FDC BIOS</a:t>
            </a:r>
          </a:p>
          <a:p>
            <a:pPr algn="ctr"/>
            <a:r>
              <a:rPr lang="en-AU" dirty="0" smtClean="0"/>
              <a:t>MONITOR.A99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43651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E600-EE2E</a:t>
            </a:r>
            <a:endParaRPr lang="en-A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63888" y="3645024"/>
            <a:ext cx="3240360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4700299" y="3740399"/>
            <a:ext cx="113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BDOS </a:t>
            </a:r>
          </a:p>
          <a:p>
            <a:pPr algn="ctr"/>
            <a:r>
              <a:rPr lang="en-AU" dirty="0" smtClean="0"/>
              <a:t>BDOS.A99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417293" y="349220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D800-E33C</a:t>
            </a:r>
            <a:endParaRPr lang="en-AU" dirty="0"/>
          </a:p>
        </p:txBody>
      </p:sp>
      <p:sp>
        <p:nvSpPr>
          <p:cNvPr id="3" name="Right Brace 2"/>
          <p:cNvSpPr/>
          <p:nvPr/>
        </p:nvSpPr>
        <p:spPr>
          <a:xfrm>
            <a:off x="6870373" y="5223460"/>
            <a:ext cx="234685" cy="869836"/>
          </a:xfrm>
          <a:prstGeom prst="rightBrace">
            <a:avLst>
              <a:gd name="adj1" fmla="val 74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/>
          <p:cNvSpPr/>
          <p:nvPr/>
        </p:nvSpPr>
        <p:spPr>
          <a:xfrm>
            <a:off x="6870373" y="917497"/>
            <a:ext cx="328455" cy="4309006"/>
          </a:xfrm>
          <a:prstGeom prst="rightBrace">
            <a:avLst>
              <a:gd name="adj1" fmla="val 74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4116097" y="112126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Application Memory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6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0080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003640" y="235200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TMS99105 SBC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58" y="469449"/>
            <a:ext cx="1188131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32576" y="60881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 ¼ FDD</a:t>
            </a:r>
            <a:endParaRPr lang="en-AU" dirty="0"/>
          </a:p>
        </p:txBody>
      </p:sp>
      <p:sp>
        <p:nvSpPr>
          <p:cNvPr id="8" name="Up-Down Arrow 7"/>
          <p:cNvSpPr/>
          <p:nvPr/>
        </p:nvSpPr>
        <p:spPr>
          <a:xfrm>
            <a:off x="1003640" y="1117521"/>
            <a:ext cx="201982" cy="5832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laptop"/>
          <p:cNvSpPr>
            <a:spLocks noEditPoints="1" noChangeArrowheads="1"/>
          </p:cNvSpPr>
          <p:nvPr/>
        </p:nvSpPr>
        <p:spPr bwMode="auto">
          <a:xfrm>
            <a:off x="4211960" y="20432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Left-Right Arrow 10"/>
          <p:cNvSpPr/>
          <p:nvPr/>
        </p:nvSpPr>
        <p:spPr>
          <a:xfrm>
            <a:off x="3131840" y="2420888"/>
            <a:ext cx="1224136" cy="303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3347864" y="20701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RS232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1556" y="4005064"/>
            <a:ext cx="1188131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69031" y="4012376"/>
            <a:ext cx="107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PC Power</a:t>
            </a:r>
          </a:p>
          <a:p>
            <a:r>
              <a:rPr lang="en-AU" dirty="0" smtClean="0"/>
              <a:t> Supply</a:t>
            </a:r>
            <a:endParaRPr lang="en-AU" dirty="0"/>
          </a:p>
        </p:txBody>
      </p:sp>
      <p:sp>
        <p:nvSpPr>
          <p:cNvPr id="16" name="Up Arrow 15"/>
          <p:cNvSpPr/>
          <p:nvPr/>
        </p:nvSpPr>
        <p:spPr>
          <a:xfrm>
            <a:off x="1097611" y="3573016"/>
            <a:ext cx="216024" cy="4393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4" t="16181" r="25064" b="38875"/>
          <a:stretch/>
        </p:blipFill>
        <p:spPr bwMode="auto">
          <a:xfrm>
            <a:off x="1259632" y="836712"/>
            <a:ext cx="6146984" cy="462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47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476672"/>
            <a:ext cx="3240360" cy="547260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907704" y="3477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0000H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30283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0800H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56221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1000H</a:t>
            </a:r>
            <a:endParaRPr lang="en-AU" dirty="0"/>
          </a:p>
        </p:txBody>
      </p:sp>
      <p:sp>
        <p:nvSpPr>
          <p:cNvPr id="11" name="Right Brace 10"/>
          <p:cNvSpPr/>
          <p:nvPr/>
        </p:nvSpPr>
        <p:spPr>
          <a:xfrm>
            <a:off x="7200907" y="476672"/>
            <a:ext cx="328455" cy="5472608"/>
          </a:xfrm>
          <a:prstGeom prst="rightBrace">
            <a:avLst>
              <a:gd name="adj1" fmla="val 74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/>
          <p:cNvSpPr/>
          <p:nvPr/>
        </p:nvSpPr>
        <p:spPr>
          <a:xfrm>
            <a:off x="1331640" y="476672"/>
            <a:ext cx="576064" cy="5514790"/>
          </a:xfrm>
          <a:prstGeom prst="leftBrace">
            <a:avLst>
              <a:gd name="adj1" fmla="val 545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15505" y="3212977"/>
            <a:ext cx="20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ROM Address Space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808524" y="3028310"/>
            <a:ext cx="19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SBC Address Space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302830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F000H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5601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FFFFH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456334" y="2920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E000H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2915816" y="476672"/>
            <a:ext cx="3240360" cy="27573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3203848" y="15855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Mapped out and filled with FFH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3687541" y="33787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DEBUG Monitor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738194" y="127594"/>
            <a:ext cx="18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2732 EPROM</a:t>
            </a:r>
            <a:endParaRPr lang="en-AU" dirty="0"/>
          </a:p>
        </p:txBody>
      </p:sp>
      <p:cxnSp>
        <p:nvCxnSpPr>
          <p:cNvPr id="26" name="Straight Connector 25"/>
          <p:cNvCxnSpPr>
            <a:endCxn id="4" idx="2"/>
          </p:cNvCxnSpPr>
          <p:nvPr/>
        </p:nvCxnSpPr>
        <p:spPr>
          <a:xfrm>
            <a:off x="4535996" y="3748048"/>
            <a:ext cx="0" cy="2201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5091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HIGH Byte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4646892" y="45091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LOW Byte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78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8" t="18903" r="35615" b="37764"/>
          <a:stretch/>
        </p:blipFill>
        <p:spPr bwMode="auto">
          <a:xfrm>
            <a:off x="323528" y="764704"/>
            <a:ext cx="57912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6" y="155679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Reading in MONITOR.H99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2045543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Reading in READSEC.H99</a:t>
            </a:r>
            <a:endParaRPr lang="en-AU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43608" y="2218481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264155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Specify Track 5, Sector 8</a:t>
            </a:r>
            <a:endParaRPr lang="en-AU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03648" y="279543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63888" y="324155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Dumping Buffer at 0500H</a:t>
            </a:r>
            <a:endParaRPr lang="en-AU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051720" y="3414489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3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73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W7DEV</dc:creator>
  <cp:lastModifiedBy>W7DEV</cp:lastModifiedBy>
  <cp:revision>15</cp:revision>
  <dcterms:created xsi:type="dcterms:W3CDTF">2015-01-01T23:08:36Z</dcterms:created>
  <dcterms:modified xsi:type="dcterms:W3CDTF">2015-01-13T12:39:39Z</dcterms:modified>
</cp:coreProperties>
</file>