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11"/>
  </p:notesMasterIdLst>
  <p:handoutMasterIdLst>
    <p:handoutMasterId r:id="rId12"/>
  </p:handoutMasterIdLst>
  <p:sldIdLst>
    <p:sldId id="261" r:id="rId5"/>
    <p:sldId id="428" r:id="rId6"/>
    <p:sldId id="441" r:id="rId7"/>
    <p:sldId id="439" r:id="rId8"/>
    <p:sldId id="460" r:id="rId9"/>
    <p:sldId id="440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5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8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&lt;Your Name&gt;</a:t>
            </a:r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Lecture </a:t>
            </a:r>
            <a:r>
              <a:rPr lang="en-US" sz="2400" kern="0" dirty="0" smtClean="0">
                <a:solidFill>
                  <a:srgbClr val="000000"/>
                </a:solidFill>
              </a:rPr>
              <a:t>&lt;number&gt;</a:t>
            </a:r>
            <a:r>
              <a:rPr lang="en-US" sz="2400" kern="0" dirty="0" smtClean="0">
                <a:solidFill>
                  <a:srgbClr val="000000"/>
                </a:solidFill>
              </a:rPr>
              <a:t>: &lt;Title&gt;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&lt;overview&gt;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Example slide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The C programming language was devised by Dennis Ritchie at Bell labs in 1972 (yes, it’s predecessor was B!).</a:t>
            </a:r>
          </a:p>
          <a:p>
            <a:endParaRPr lang="en-GB" sz="1400" dirty="0">
              <a:latin typeface="+mn-lt"/>
            </a:endParaRPr>
          </a:p>
          <a:p>
            <a:r>
              <a:rPr lang="en-GB" sz="1400" dirty="0" smtClean="0">
                <a:latin typeface="+mn-lt"/>
              </a:rPr>
              <a:t>C is a high-level programming language, meaning that it is possible to express several pages of machine code in just a few lines of C code. </a:t>
            </a:r>
          </a:p>
          <a:p>
            <a:endParaRPr lang="en-GB" sz="1400" dirty="0">
              <a:latin typeface="+mn-lt"/>
            </a:endParaRPr>
          </a:p>
          <a:p>
            <a:r>
              <a:rPr lang="en-GB" sz="1400" dirty="0" smtClean="0">
                <a:latin typeface="+mn-lt"/>
              </a:rPr>
              <a:t>Other examples of high-level languages are BASIC, C++, FORTRAN and Pascal. They are so called because they are closer to human language than machine languages.  </a:t>
            </a:r>
          </a:p>
        </p:txBody>
      </p:sp>
      <p:pic>
        <p:nvPicPr>
          <p:cNvPr id="1026" name="Picture 2" descr="Image result for the c programming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2289894" cy="30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&lt;recap&gt;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reading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the next lecture&gt;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22353</TotalTime>
  <Words>142</Words>
  <Application>Microsoft Office PowerPoint</Application>
  <PresentationFormat>On-screen Show (4:3)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Courier New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467</cp:revision>
  <dcterms:created xsi:type="dcterms:W3CDTF">2017-09-12T12:30:57Z</dcterms:created>
  <dcterms:modified xsi:type="dcterms:W3CDTF">2018-05-09T21:28:38Z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