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2" r:id="rId4"/>
  </p:sldMasterIdLst>
  <p:notesMasterIdLst>
    <p:notesMasterId r:id="rId9"/>
  </p:notesMasterIdLst>
  <p:handoutMasterIdLst>
    <p:handoutMasterId r:id="rId10"/>
  </p:handoutMasterIdLst>
  <p:sldIdLst>
    <p:sldId id="261" r:id="rId5"/>
    <p:sldId id="428" r:id="rId6"/>
    <p:sldId id="429" r:id="rId7"/>
    <p:sldId id="430" r:id="rId8"/>
  </p:sldIdLst>
  <p:sldSz cx="9144000" cy="6858000" type="screen4x3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  <a:srgbClr val="0033CC"/>
    <a:srgbClr val="0066FF"/>
    <a:srgbClr val="FCEAE8"/>
    <a:srgbClr val="000099"/>
    <a:srgbClr val="0000FF"/>
    <a:srgbClr val="EC4E1B"/>
    <a:srgbClr val="F26522"/>
    <a:srgbClr val="66CCFF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980" autoAdjust="0"/>
  </p:normalViewPr>
  <p:slideViewPr>
    <p:cSldViewPr>
      <p:cViewPr varScale="1">
        <p:scale>
          <a:sx n="113" d="100"/>
          <a:sy n="113" d="100"/>
        </p:scale>
        <p:origin x="1039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108" d="100"/>
          <a:sy n="108" d="100"/>
        </p:scale>
        <p:origin x="2946" y="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-128"/>
              </a:defRPr>
            </a:lvl1pPr>
          </a:lstStyle>
          <a:p>
            <a:pPr>
              <a:defRPr/>
            </a:pPr>
            <a:fld id="{E151C65E-6466-4ADA-8F0A-B78620469644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0812375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76200" y="86233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0000" y="86233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-128"/>
              </a:defRPr>
            </a:lvl1pPr>
          </a:lstStyle>
          <a:p>
            <a:pPr>
              <a:defRPr/>
            </a:pPr>
            <a:fld id="{E8C4F4FF-B66A-4756-8BFF-64F7A865A076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3942492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/>
          <a:lstStyle/>
          <a:p>
            <a:endParaRPr lang="en-US" altLang="en-US" sz="2200" dirty="0"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603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/>
          <a:lstStyle/>
          <a:p>
            <a:endParaRPr lang="en-US" altLang="en-US" sz="2200" dirty="0"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337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/>
          <a:lstStyle/>
          <a:p>
            <a:endParaRPr lang="en-US" altLang="en-US" sz="2200" dirty="0"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72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2"/>
          <p:cNvSpPr txBox="1">
            <a:spLocks noChangeArrowheads="1"/>
          </p:cNvSpPr>
          <p:nvPr userDrawn="1"/>
        </p:nvSpPr>
        <p:spPr bwMode="auto">
          <a:xfrm>
            <a:off x="8266113" y="6646863"/>
            <a:ext cx="6477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9pPr>
          </a:lstStyle>
          <a:p>
            <a:pPr algn="r">
              <a:spcBef>
                <a:spcPct val="50000"/>
              </a:spcBef>
              <a:defRPr/>
            </a:pPr>
            <a:endParaRPr lang="en-US" altLang="en-US" sz="1000" dirty="0" smtClean="0">
              <a:latin typeface="Arial" panose="020B0604020202020204" pitchFamily="34" charset="0"/>
            </a:endParaRPr>
          </a:p>
        </p:txBody>
      </p:sp>
      <p:pic>
        <p:nvPicPr>
          <p:cNvPr id="5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6040438"/>
            <a:ext cx="9142412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 descr="Hi-Res-Logo-Pair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404813"/>
            <a:ext cx="2698750" cy="1131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250825" y="6330950"/>
            <a:ext cx="30257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www.oerc.ox.ac.uk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83568" y="3944998"/>
            <a:ext cx="7772400" cy="1362075"/>
          </a:xfrm>
        </p:spPr>
        <p:txBody>
          <a:bodyPr anchor="t"/>
          <a:lstStyle>
            <a:lvl1pPr algn="l">
              <a:defRPr sz="2000" b="0" cap="none" baseline="0">
                <a:solidFill>
                  <a:srgbClr val="F26522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683568" y="2444811"/>
            <a:ext cx="7772400" cy="1500187"/>
          </a:xfrm>
        </p:spPr>
        <p:txBody>
          <a:bodyPr anchor="b"/>
          <a:lstStyle>
            <a:lvl1pPr marL="0" indent="0">
              <a:buNone/>
              <a:defRPr sz="3200" b="1">
                <a:solidFill>
                  <a:srgbClr val="F26522"/>
                </a:solidFill>
                <a:latin typeface="Arial"/>
                <a:cs typeface="Arial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86246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412776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661248"/>
            <a:ext cx="5486400" cy="5109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98618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809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02413" y="1412776"/>
            <a:ext cx="2073275" cy="4507012"/>
          </a:xfrm>
        </p:spPr>
        <p:txBody>
          <a:bodyPr vert="eaVert"/>
          <a:lstStyle>
            <a:lvl1pPr>
              <a:defRPr>
                <a:solidFill>
                  <a:srgbClr val="EC4E1B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9413" y="1412776"/>
            <a:ext cx="6070600" cy="45070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684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116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3568" y="3944998"/>
            <a:ext cx="7772400" cy="1362075"/>
          </a:xfrm>
        </p:spPr>
        <p:txBody>
          <a:bodyPr anchor="t"/>
          <a:lstStyle>
            <a:lvl1pPr algn="l">
              <a:defRPr sz="2000" b="0" cap="none" baseline="0">
                <a:solidFill>
                  <a:srgbClr val="F26522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683568" y="2444811"/>
            <a:ext cx="7772400" cy="1500187"/>
          </a:xfrm>
        </p:spPr>
        <p:txBody>
          <a:bodyPr anchor="b"/>
          <a:lstStyle>
            <a:lvl1pPr marL="0" indent="0">
              <a:buNone/>
              <a:defRPr sz="3200" b="1">
                <a:solidFill>
                  <a:srgbClr val="F26522"/>
                </a:solidFill>
                <a:latin typeface="Arial"/>
                <a:cs typeface="Arial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5510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9413" y="1528763"/>
            <a:ext cx="3665537" cy="439102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7350" y="1528763"/>
            <a:ext cx="3665538" cy="439102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260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68313" y="304800"/>
            <a:ext cx="8207375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951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712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9682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923702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35100"/>
            <a:ext cx="5111750" cy="4691063"/>
          </a:xfrm>
        </p:spPr>
        <p:txBody>
          <a:bodyPr/>
          <a:lstStyle>
            <a:lvl1pPr>
              <a:defRPr sz="2400"/>
            </a:lvl1pPr>
            <a:lvl2pPr marL="360363" indent="0">
              <a:buNone/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3766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923702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8541"/>
            <a:ext cx="5111750" cy="4691063"/>
          </a:xfrm>
        </p:spPr>
        <p:txBody>
          <a:bodyPr/>
          <a:lstStyle>
            <a:lvl1pPr>
              <a:defRPr sz="2400"/>
            </a:lvl1pPr>
            <a:lvl2pPr marL="360363" indent="0">
              <a:buNone/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73065" y="1435099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63728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ChangeArrowheads="1"/>
          </p:cNvSpPr>
          <p:nvPr userDrawn="1"/>
        </p:nvSpPr>
        <p:spPr bwMode="ltGray">
          <a:xfrm>
            <a:off x="179388" y="188913"/>
            <a:ext cx="8785225" cy="10795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9pPr>
          </a:lstStyle>
          <a:p>
            <a:pPr>
              <a:defRPr/>
            </a:pPr>
            <a:endParaRPr lang="en-US" altLang="en-US" dirty="0" smtClean="0"/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304800"/>
            <a:ext cx="820737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6000" tIns="45720" rIns="3600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GB" altLang="en-US" smtClean="0"/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9413" y="1528763"/>
            <a:ext cx="7483475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Level 1</a:t>
            </a:r>
          </a:p>
          <a:p>
            <a:pPr lvl="1"/>
            <a:r>
              <a:rPr lang="en-GB" altLang="en-US" smtClean="0"/>
              <a:t>Level 2</a:t>
            </a:r>
          </a:p>
          <a:p>
            <a:pPr lvl="2"/>
            <a:r>
              <a:rPr lang="en-GB" altLang="en-US" smtClean="0"/>
              <a:t>Level 3</a:t>
            </a:r>
          </a:p>
          <a:p>
            <a:pPr lvl="3"/>
            <a:r>
              <a:rPr lang="en-GB" altLang="en-US" smtClean="0"/>
              <a:t>Level 4</a:t>
            </a:r>
          </a:p>
          <a:p>
            <a:pPr lvl="4"/>
            <a:r>
              <a:rPr lang="en-GB" altLang="en-US" smtClean="0"/>
              <a:t>Level 5</a:t>
            </a:r>
          </a:p>
        </p:txBody>
      </p:sp>
      <p:sp>
        <p:nvSpPr>
          <p:cNvPr id="1029" name="Rectangle 9"/>
          <p:cNvSpPr>
            <a:spLocks noChangeArrowheads="1"/>
          </p:cNvSpPr>
          <p:nvPr userDrawn="1"/>
        </p:nvSpPr>
        <p:spPr bwMode="ltGray">
          <a:xfrm>
            <a:off x="179388" y="6330950"/>
            <a:ext cx="7416800" cy="3095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</a:defRPr>
            </a:lvl9pPr>
          </a:lstStyle>
          <a:p>
            <a:pPr>
              <a:defRPr/>
            </a:pPr>
            <a:endParaRPr lang="en-US" altLang="en-US" dirty="0" smtClean="0"/>
          </a:p>
        </p:txBody>
      </p:sp>
      <p:pic>
        <p:nvPicPr>
          <p:cNvPr id="1030" name="Picture 2" descr="Logo-Pair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6145213"/>
            <a:ext cx="1268413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lnSpc>
          <a:spcPts val="2000"/>
        </a:lnSpc>
        <a:spcBef>
          <a:spcPts val="400"/>
        </a:spcBef>
        <a:spcAft>
          <a:spcPct val="0"/>
        </a:spcAft>
        <a:defRPr sz="2000" b="1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lnSpc>
          <a:spcPts val="2000"/>
        </a:lnSpc>
        <a:spcBef>
          <a:spcPts val="400"/>
        </a:spcBef>
        <a:spcAft>
          <a:spcPct val="0"/>
        </a:spcAft>
        <a:defRPr sz="2000" b="1">
          <a:solidFill>
            <a:schemeClr val="tx2"/>
          </a:solidFill>
          <a:latin typeface="Arial" panose="020B0604020202020204" pitchFamily="34" charset="0"/>
          <a:ea typeface="ＭＳ Ｐゴシック" charset="0"/>
          <a:cs typeface="ＭＳ Ｐゴシック" charset="0"/>
        </a:defRPr>
      </a:lvl2pPr>
      <a:lvl3pPr algn="l" rtl="0" eaLnBrk="1" fontAlgn="base" hangingPunct="1">
        <a:lnSpc>
          <a:spcPts val="2000"/>
        </a:lnSpc>
        <a:spcBef>
          <a:spcPts val="400"/>
        </a:spcBef>
        <a:spcAft>
          <a:spcPct val="0"/>
        </a:spcAft>
        <a:defRPr sz="2000" b="1">
          <a:solidFill>
            <a:schemeClr val="tx2"/>
          </a:solidFill>
          <a:latin typeface="Arial" panose="020B0604020202020204" pitchFamily="34" charset="0"/>
          <a:ea typeface="ＭＳ Ｐゴシック" charset="0"/>
          <a:cs typeface="ＭＳ Ｐゴシック" charset="0"/>
        </a:defRPr>
      </a:lvl3pPr>
      <a:lvl4pPr algn="l" rtl="0" eaLnBrk="1" fontAlgn="base" hangingPunct="1">
        <a:lnSpc>
          <a:spcPts val="2000"/>
        </a:lnSpc>
        <a:spcBef>
          <a:spcPts val="400"/>
        </a:spcBef>
        <a:spcAft>
          <a:spcPct val="0"/>
        </a:spcAft>
        <a:defRPr sz="2000" b="1">
          <a:solidFill>
            <a:schemeClr val="tx2"/>
          </a:solidFill>
          <a:latin typeface="Arial" panose="020B0604020202020204" pitchFamily="34" charset="0"/>
          <a:ea typeface="ＭＳ Ｐゴシック" charset="0"/>
          <a:cs typeface="ＭＳ Ｐゴシック" charset="0"/>
        </a:defRPr>
      </a:lvl4pPr>
      <a:lvl5pPr algn="l" rtl="0" eaLnBrk="1" fontAlgn="base" hangingPunct="1">
        <a:lnSpc>
          <a:spcPts val="2000"/>
        </a:lnSpc>
        <a:spcBef>
          <a:spcPts val="400"/>
        </a:spcBef>
        <a:spcAft>
          <a:spcPct val="0"/>
        </a:spcAft>
        <a:defRPr sz="2000" b="1">
          <a:solidFill>
            <a:schemeClr val="tx2"/>
          </a:solidFill>
          <a:latin typeface="Arial" panose="020B0604020202020204" pitchFamily="34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lnSpc>
          <a:spcPts val="2000"/>
        </a:lnSpc>
        <a:spcBef>
          <a:spcPts val="400"/>
        </a:spcBef>
        <a:spcAft>
          <a:spcPct val="0"/>
        </a:spcAft>
        <a:defRPr sz="2000">
          <a:solidFill>
            <a:schemeClr val="tx2"/>
          </a:solidFill>
          <a:latin typeface="Georgia" charset="0"/>
          <a:ea typeface="ＭＳ Ｐゴシック" charset="0"/>
        </a:defRPr>
      </a:lvl6pPr>
      <a:lvl7pPr marL="914400" algn="l" rtl="0" eaLnBrk="1" fontAlgn="base" hangingPunct="1">
        <a:lnSpc>
          <a:spcPts val="2000"/>
        </a:lnSpc>
        <a:spcBef>
          <a:spcPts val="400"/>
        </a:spcBef>
        <a:spcAft>
          <a:spcPct val="0"/>
        </a:spcAft>
        <a:defRPr sz="2000">
          <a:solidFill>
            <a:schemeClr val="tx2"/>
          </a:solidFill>
          <a:latin typeface="Georgia" charset="0"/>
          <a:ea typeface="ＭＳ Ｐゴシック" charset="0"/>
        </a:defRPr>
      </a:lvl7pPr>
      <a:lvl8pPr marL="1371600" algn="l" rtl="0" eaLnBrk="1" fontAlgn="base" hangingPunct="1">
        <a:lnSpc>
          <a:spcPts val="2000"/>
        </a:lnSpc>
        <a:spcBef>
          <a:spcPts val="400"/>
        </a:spcBef>
        <a:spcAft>
          <a:spcPct val="0"/>
        </a:spcAft>
        <a:defRPr sz="2000">
          <a:solidFill>
            <a:schemeClr val="tx2"/>
          </a:solidFill>
          <a:latin typeface="Georgia" charset="0"/>
          <a:ea typeface="ＭＳ Ｐゴシック" charset="0"/>
        </a:defRPr>
      </a:lvl8pPr>
      <a:lvl9pPr marL="1828800" algn="l" rtl="0" eaLnBrk="1" fontAlgn="base" hangingPunct="1">
        <a:lnSpc>
          <a:spcPts val="2000"/>
        </a:lnSpc>
        <a:spcBef>
          <a:spcPts val="400"/>
        </a:spcBef>
        <a:spcAft>
          <a:spcPct val="0"/>
        </a:spcAft>
        <a:defRPr sz="2000">
          <a:solidFill>
            <a:schemeClr val="tx2"/>
          </a:solidFill>
          <a:latin typeface="Georgia" charset="0"/>
          <a:ea typeface="ＭＳ Ｐゴシック" charset="0"/>
        </a:defRPr>
      </a:lvl9pPr>
    </p:titleStyle>
    <p:bodyStyle>
      <a:lvl1pPr marL="180975" indent="-180975" algn="l" rtl="0" eaLnBrk="1" fontAlgn="base" hangingPunct="1">
        <a:lnSpc>
          <a:spcPts val="2000"/>
        </a:lnSpc>
        <a:spcBef>
          <a:spcPts val="4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•"/>
        <a:defRPr sz="15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41338" indent="-180975" algn="l" rtl="0" eaLnBrk="1" fontAlgn="base" hangingPunct="1">
        <a:lnSpc>
          <a:spcPts val="1900"/>
        </a:lnSpc>
        <a:spcBef>
          <a:spcPts val="300"/>
        </a:spcBef>
        <a:spcAft>
          <a:spcPct val="0"/>
        </a:spcAft>
        <a:buFont typeface="Arial" panose="020B0604020202020204" pitchFamily="34" charset="0"/>
        <a:buChar char="–"/>
        <a:defRPr sz="1300">
          <a:solidFill>
            <a:schemeClr val="accent2"/>
          </a:solidFill>
          <a:latin typeface="+mn-lt"/>
          <a:ea typeface="ＭＳ Ｐゴシック" charset="0"/>
        </a:defRPr>
      </a:lvl2pPr>
      <a:lvl3pPr marL="895350" indent="-174625" algn="l" rtl="0" eaLnBrk="1" fontAlgn="base" hangingPunct="1">
        <a:lnSpc>
          <a:spcPct val="85000"/>
        </a:lnSpc>
        <a:spcBef>
          <a:spcPct val="15000"/>
        </a:spcBef>
        <a:spcAft>
          <a:spcPct val="0"/>
        </a:spcAft>
        <a:buFont typeface="Arial" panose="020B0604020202020204" pitchFamily="34" charset="0"/>
        <a:buChar char="•"/>
        <a:defRPr sz="1300">
          <a:solidFill>
            <a:schemeClr val="accent2"/>
          </a:solidFill>
          <a:latin typeface="+mn-lt"/>
          <a:ea typeface="ＭＳ Ｐゴシック" charset="0"/>
        </a:defRPr>
      </a:lvl3pPr>
      <a:lvl4pPr marL="1200150" indent="-285750" algn="l" rtl="0" eaLnBrk="1" fontAlgn="base" hangingPunct="1">
        <a:lnSpc>
          <a:spcPct val="85000"/>
        </a:lnSpc>
        <a:spcBef>
          <a:spcPct val="15000"/>
        </a:spcBef>
        <a:spcAft>
          <a:spcPct val="0"/>
        </a:spcAft>
        <a:buFont typeface="Arial" panose="020B0604020202020204" pitchFamily="34" charset="0"/>
        <a:buChar char="•"/>
        <a:defRPr sz="1300">
          <a:solidFill>
            <a:schemeClr val="accent2"/>
          </a:solidFill>
          <a:latin typeface="+mn-lt"/>
          <a:ea typeface="ＭＳ Ｐゴシック" charset="0"/>
        </a:defRPr>
      </a:lvl4pPr>
      <a:lvl5pPr marL="1382713" indent="-285750" algn="l" rtl="0" eaLnBrk="1" fontAlgn="base" hangingPunct="1">
        <a:lnSpc>
          <a:spcPct val="85000"/>
        </a:lnSpc>
        <a:spcBef>
          <a:spcPct val="15000"/>
        </a:spcBef>
        <a:spcAft>
          <a:spcPct val="0"/>
        </a:spcAft>
        <a:buFont typeface="Arial" panose="020B0604020202020204" pitchFamily="34" charset="0"/>
        <a:buChar char="•"/>
        <a:defRPr sz="1300">
          <a:solidFill>
            <a:schemeClr val="accent2"/>
          </a:solidFill>
          <a:latin typeface="+mn-lt"/>
          <a:ea typeface="ＭＳ Ｐゴシック" charset="0"/>
        </a:defRPr>
      </a:lvl5pPr>
      <a:lvl6pPr marL="1684338" indent="-130175" algn="l" rtl="0" eaLnBrk="1" fontAlgn="base" hangingPunct="1">
        <a:lnSpc>
          <a:spcPct val="85000"/>
        </a:lnSpc>
        <a:spcBef>
          <a:spcPct val="15000"/>
        </a:spcBef>
        <a:spcAft>
          <a:spcPct val="0"/>
        </a:spcAft>
        <a:buFont typeface="Arial" charset="0"/>
        <a:buChar char="•"/>
        <a:defRPr sz="1300">
          <a:solidFill>
            <a:schemeClr val="accent2"/>
          </a:solidFill>
          <a:latin typeface="+mn-lt"/>
          <a:ea typeface="+mn-ea"/>
        </a:defRPr>
      </a:lvl6pPr>
      <a:lvl7pPr marL="2141538" indent="-130175" algn="l" rtl="0" eaLnBrk="1" fontAlgn="base" hangingPunct="1">
        <a:lnSpc>
          <a:spcPct val="85000"/>
        </a:lnSpc>
        <a:spcBef>
          <a:spcPct val="15000"/>
        </a:spcBef>
        <a:spcAft>
          <a:spcPct val="0"/>
        </a:spcAft>
        <a:buFont typeface="Arial" charset="0"/>
        <a:buChar char="•"/>
        <a:defRPr sz="1300">
          <a:solidFill>
            <a:schemeClr val="accent2"/>
          </a:solidFill>
          <a:latin typeface="+mn-lt"/>
          <a:ea typeface="+mn-ea"/>
        </a:defRPr>
      </a:lvl7pPr>
      <a:lvl8pPr marL="2598738" indent="-130175" algn="l" rtl="0" eaLnBrk="1" fontAlgn="base" hangingPunct="1">
        <a:lnSpc>
          <a:spcPct val="85000"/>
        </a:lnSpc>
        <a:spcBef>
          <a:spcPct val="15000"/>
        </a:spcBef>
        <a:spcAft>
          <a:spcPct val="0"/>
        </a:spcAft>
        <a:buFont typeface="Arial" charset="0"/>
        <a:buChar char="•"/>
        <a:defRPr sz="1300">
          <a:solidFill>
            <a:schemeClr val="accent2"/>
          </a:solidFill>
          <a:latin typeface="+mn-lt"/>
          <a:ea typeface="+mn-ea"/>
        </a:defRPr>
      </a:lvl8pPr>
      <a:lvl9pPr marL="3055938" indent="-130175" algn="l" rtl="0" eaLnBrk="1" fontAlgn="base" hangingPunct="1">
        <a:lnSpc>
          <a:spcPct val="85000"/>
        </a:lnSpc>
        <a:spcBef>
          <a:spcPct val="15000"/>
        </a:spcBef>
        <a:spcAft>
          <a:spcPct val="0"/>
        </a:spcAft>
        <a:buFont typeface="Arial" charset="0"/>
        <a:buChar char="•"/>
        <a:defRPr sz="1300">
          <a:solidFill>
            <a:schemeClr val="accent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323528" y="2492896"/>
            <a:ext cx="8496944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6000" tIns="45720" rIns="36000" bIns="4572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ts val="2000"/>
              </a:lnSpc>
              <a:spcBef>
                <a:spcPts val="400"/>
              </a:spcBef>
              <a:spcAft>
                <a:spcPct val="0"/>
              </a:spcAft>
              <a:defRPr sz="2000" b="0" cap="none" baseline="0">
                <a:solidFill>
                  <a:srgbClr val="F26522"/>
                </a:solidFill>
                <a:latin typeface="Arial"/>
                <a:ea typeface="ＭＳ Ｐゴシック" charset="0"/>
                <a:cs typeface="Arial"/>
              </a:defRPr>
            </a:lvl1pPr>
            <a:lvl2pPr algn="l" rtl="0" eaLnBrk="1" fontAlgn="base" hangingPunct="1">
              <a:lnSpc>
                <a:spcPts val="2000"/>
              </a:lnSpc>
              <a:spcBef>
                <a:spcPts val="40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ＭＳ Ｐゴシック" charset="0"/>
                <a:cs typeface="ＭＳ Ｐゴシック" charset="0"/>
              </a:defRPr>
            </a:lvl2pPr>
            <a:lvl3pPr algn="l" rtl="0" eaLnBrk="1" fontAlgn="base" hangingPunct="1">
              <a:lnSpc>
                <a:spcPts val="2000"/>
              </a:lnSpc>
              <a:spcBef>
                <a:spcPts val="40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ＭＳ Ｐゴシック" charset="0"/>
                <a:cs typeface="ＭＳ Ｐゴシック" charset="0"/>
              </a:defRPr>
            </a:lvl3pPr>
            <a:lvl4pPr algn="l" rtl="0" eaLnBrk="1" fontAlgn="base" hangingPunct="1">
              <a:lnSpc>
                <a:spcPts val="2000"/>
              </a:lnSpc>
              <a:spcBef>
                <a:spcPts val="40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ＭＳ Ｐゴシック" charset="0"/>
                <a:cs typeface="ＭＳ Ｐゴシック" charset="0"/>
              </a:defRPr>
            </a:lvl4pPr>
            <a:lvl5pPr algn="l" rtl="0" eaLnBrk="1" fontAlgn="base" hangingPunct="1">
              <a:lnSpc>
                <a:spcPts val="2000"/>
              </a:lnSpc>
              <a:spcBef>
                <a:spcPts val="40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ＭＳ Ｐゴシック" charset="0"/>
                <a:cs typeface="ＭＳ Ｐゴシック" charset="0"/>
              </a:defRPr>
            </a:lvl5pPr>
            <a:lvl6pPr marL="457200" algn="l" rtl="0" eaLnBrk="1" fontAlgn="base" hangingPunct="1">
              <a:lnSpc>
                <a:spcPts val="2000"/>
              </a:lnSpc>
              <a:spcBef>
                <a:spcPts val="40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Georgia" charset="0"/>
                <a:ea typeface="ＭＳ Ｐゴシック" charset="0"/>
              </a:defRPr>
            </a:lvl6pPr>
            <a:lvl7pPr marL="914400" algn="l" rtl="0" eaLnBrk="1" fontAlgn="base" hangingPunct="1">
              <a:lnSpc>
                <a:spcPts val="2000"/>
              </a:lnSpc>
              <a:spcBef>
                <a:spcPts val="40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Georgia" charset="0"/>
                <a:ea typeface="ＭＳ Ｐゴシック" charset="0"/>
              </a:defRPr>
            </a:lvl7pPr>
            <a:lvl8pPr marL="1371600" algn="l" rtl="0" eaLnBrk="1" fontAlgn="base" hangingPunct="1">
              <a:lnSpc>
                <a:spcPts val="2000"/>
              </a:lnSpc>
              <a:spcBef>
                <a:spcPts val="40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Georgia" charset="0"/>
                <a:ea typeface="ＭＳ Ｐゴシック" charset="0"/>
              </a:defRPr>
            </a:lvl8pPr>
            <a:lvl9pPr marL="1828800" algn="l" rtl="0" eaLnBrk="1" fontAlgn="base" hangingPunct="1">
              <a:lnSpc>
                <a:spcPts val="2000"/>
              </a:lnSpc>
              <a:spcBef>
                <a:spcPts val="40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Georgia" charset="0"/>
                <a:ea typeface="ＭＳ Ｐゴシック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3200" kern="0" dirty="0" smtClean="0">
                <a:solidFill>
                  <a:srgbClr val="000000"/>
                </a:solidFill>
              </a:rPr>
              <a:t>An Introduction to HPC and Scientific Computing</a:t>
            </a:r>
          </a:p>
        </p:txBody>
      </p:sp>
      <p:sp>
        <p:nvSpPr>
          <p:cNvPr id="10" name="TextBox 5"/>
          <p:cNvSpPr txBox="1">
            <a:spLocks noChangeArrowheads="1"/>
          </p:cNvSpPr>
          <p:nvPr/>
        </p:nvSpPr>
        <p:spPr bwMode="auto">
          <a:xfrm>
            <a:off x="7370763" y="728663"/>
            <a:ext cx="1857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269400" y="4851157"/>
            <a:ext cx="260520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>
                <a:solidFill>
                  <a:srgbClr val="000000"/>
                </a:solidFill>
                <a:latin typeface="+mn-lt"/>
              </a:rPr>
              <a:t>Wes Armour</a:t>
            </a:r>
          </a:p>
          <a:p>
            <a:pPr algn="ctr"/>
            <a:endParaRPr lang="en-GB" sz="1600" dirty="0" smtClean="0">
              <a:solidFill>
                <a:srgbClr val="000000"/>
              </a:solidFill>
              <a:latin typeface="+mn-lt"/>
            </a:endParaRPr>
          </a:p>
          <a:p>
            <a:pPr algn="ctr"/>
            <a:r>
              <a:rPr lang="en-GB" sz="1200" dirty="0" smtClean="0">
                <a:solidFill>
                  <a:srgbClr val="000000"/>
                </a:solidFill>
                <a:latin typeface="+mn-lt"/>
              </a:rPr>
              <a:t>Oxford e-Research Centre, </a:t>
            </a:r>
          </a:p>
          <a:p>
            <a:pPr algn="ctr"/>
            <a:r>
              <a:rPr lang="en-GB" sz="1200" dirty="0" smtClean="0">
                <a:solidFill>
                  <a:srgbClr val="000000"/>
                </a:solidFill>
                <a:latin typeface="+mn-lt"/>
              </a:rPr>
              <a:t>Department of Engineering Science</a:t>
            </a:r>
          </a:p>
        </p:txBody>
      </p:sp>
      <p:pic>
        <p:nvPicPr>
          <p:cNvPr id="1028" name="Picture 4" descr="Standard Department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04664"/>
            <a:ext cx="2436291" cy="1101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259632" y="1772816"/>
            <a:ext cx="6624736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GB" sz="1600" b="1" dirty="0" smtClean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Locations</a:t>
            </a:r>
            <a:endParaRPr lang="en-GB" sz="1600" b="1" dirty="0"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GB" sz="1000" dirty="0">
                <a:latin typeface="+mj-lt"/>
                <a:ea typeface="Calibri" panose="020F0502020204030204" pitchFamily="34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GB" sz="1000" dirty="0">
                <a:latin typeface="+mj-lt"/>
                <a:ea typeface="Calibri" panose="020F0502020204030204" pitchFamily="34" charset="0"/>
              </a:rPr>
              <a:t>Lectures will be in LR6</a:t>
            </a:r>
          </a:p>
          <a:p>
            <a:pPr>
              <a:spcAft>
                <a:spcPts val="0"/>
              </a:spcAft>
            </a:pPr>
            <a:r>
              <a:rPr lang="en-GB" sz="1000" dirty="0" smtClean="0">
                <a:latin typeface="+mj-lt"/>
                <a:ea typeface="Calibri" panose="020F0502020204030204" pitchFamily="34" charset="0"/>
              </a:rPr>
              <a:t>Practical</a:t>
            </a:r>
            <a:r>
              <a:rPr lang="en-GB" sz="1000" dirty="0">
                <a:latin typeface="+mj-lt"/>
                <a:ea typeface="Calibri" panose="020F0502020204030204" pitchFamily="34" charset="0"/>
              </a:rPr>
              <a:t> </a:t>
            </a:r>
            <a:r>
              <a:rPr lang="en-GB" sz="1000" dirty="0" smtClean="0">
                <a:latin typeface="+mj-lt"/>
                <a:ea typeface="Calibri" panose="020F0502020204030204" pitchFamily="34" charset="0"/>
              </a:rPr>
              <a:t>sessions </a:t>
            </a:r>
            <a:r>
              <a:rPr lang="en-GB" sz="1000" dirty="0">
                <a:latin typeface="+mj-lt"/>
                <a:ea typeface="Calibri" panose="020F0502020204030204" pitchFamily="34" charset="0"/>
              </a:rPr>
              <a:t>will be in the Linux Lab</a:t>
            </a:r>
          </a:p>
          <a:p>
            <a:pPr>
              <a:spcAft>
                <a:spcPts val="0"/>
              </a:spcAft>
            </a:pPr>
            <a:r>
              <a:rPr lang="en-GB" sz="1000" dirty="0">
                <a:solidFill>
                  <a:srgbClr val="1F497D"/>
                </a:solidFill>
                <a:latin typeface="+mj-lt"/>
                <a:ea typeface="Calibri" panose="020F0502020204030204" pitchFamily="34" charset="0"/>
              </a:rPr>
              <a:t> </a:t>
            </a:r>
            <a:endParaRPr lang="en-GB" sz="1000" dirty="0">
              <a:latin typeface="+mj-lt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n-GB" sz="1000" dirty="0">
                <a:solidFill>
                  <a:srgbClr val="1F497D"/>
                </a:solidFill>
                <a:latin typeface="+mj-lt"/>
                <a:ea typeface="Calibri" panose="020F0502020204030204" pitchFamily="34" charset="0"/>
              </a:rPr>
              <a:t> </a:t>
            </a:r>
            <a:endParaRPr lang="en-GB" sz="1000" dirty="0">
              <a:latin typeface="+mj-lt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n-GB" sz="1600" b="1" dirty="0" smtClean="0">
                <a:latin typeface="+mj-lt"/>
                <a:ea typeface="Calibri" panose="020F0502020204030204" pitchFamily="34" charset="0"/>
              </a:rPr>
              <a:t>Timetable</a:t>
            </a:r>
            <a:endParaRPr lang="en-GB" sz="1600" b="1" dirty="0">
              <a:latin typeface="+mj-lt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n-GB" sz="1000" dirty="0">
                <a:latin typeface="+mj-lt"/>
                <a:ea typeface="Calibri" panose="020F0502020204030204" pitchFamily="34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GB" sz="1000" dirty="0">
                <a:latin typeface="+mj-lt"/>
                <a:ea typeface="Calibri" panose="020F0502020204030204" pitchFamily="34" charset="0"/>
              </a:rPr>
              <a:t>09:30 - 10:30 </a:t>
            </a:r>
            <a:r>
              <a:rPr lang="en-GB" sz="1000" dirty="0" smtClean="0">
                <a:latin typeface="+mj-lt"/>
                <a:ea typeface="Calibri" panose="020F0502020204030204" pitchFamily="34" charset="0"/>
              </a:rPr>
              <a:t>Morning lecture</a:t>
            </a:r>
            <a:endParaRPr lang="en-GB" sz="1000" dirty="0">
              <a:latin typeface="+mj-lt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n-GB" sz="1000" dirty="0">
                <a:latin typeface="+mj-lt"/>
                <a:ea typeface="Calibri" panose="020F0502020204030204" pitchFamily="34" charset="0"/>
              </a:rPr>
              <a:t>10:30 - 11:00 break</a:t>
            </a:r>
          </a:p>
          <a:p>
            <a:pPr>
              <a:spcAft>
                <a:spcPts val="0"/>
              </a:spcAft>
            </a:pPr>
            <a:r>
              <a:rPr lang="en-GB" sz="1000" dirty="0">
                <a:latin typeface="+mj-lt"/>
                <a:ea typeface="Calibri" panose="020F0502020204030204" pitchFamily="34" charset="0"/>
              </a:rPr>
              <a:t>11:00 - 12:30 </a:t>
            </a:r>
            <a:r>
              <a:rPr lang="en-GB" sz="1000" dirty="0" smtClean="0">
                <a:latin typeface="+mj-lt"/>
                <a:ea typeface="Calibri" panose="020F0502020204030204" pitchFamily="34" charset="0"/>
              </a:rPr>
              <a:t>Morning practical</a:t>
            </a:r>
          </a:p>
          <a:p>
            <a:pPr>
              <a:spcAft>
                <a:spcPts val="0"/>
              </a:spcAft>
            </a:pPr>
            <a:endParaRPr lang="en-GB" sz="1000" dirty="0">
              <a:latin typeface="+mj-lt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n-GB" sz="1000" dirty="0">
                <a:latin typeface="+mj-lt"/>
                <a:ea typeface="Calibri" panose="020F0502020204030204" pitchFamily="34" charset="0"/>
              </a:rPr>
              <a:t>12:30 - 13:30 lunch</a:t>
            </a:r>
          </a:p>
          <a:p>
            <a:pPr>
              <a:spcAft>
                <a:spcPts val="0"/>
              </a:spcAft>
            </a:pPr>
            <a:endParaRPr lang="en-GB" sz="1000" dirty="0" smtClean="0">
              <a:latin typeface="+mj-lt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n-GB" sz="1000" dirty="0" smtClean="0">
                <a:latin typeface="+mj-lt"/>
                <a:ea typeface="Calibri" panose="020F0502020204030204" pitchFamily="34" charset="0"/>
              </a:rPr>
              <a:t>13:30 </a:t>
            </a:r>
            <a:r>
              <a:rPr lang="en-GB" sz="1000" dirty="0">
                <a:latin typeface="+mj-lt"/>
                <a:ea typeface="Calibri" panose="020F0502020204030204" pitchFamily="34" charset="0"/>
              </a:rPr>
              <a:t>- 14:30 </a:t>
            </a:r>
            <a:r>
              <a:rPr lang="en-GB" sz="1000" dirty="0" smtClean="0">
                <a:latin typeface="+mj-lt"/>
                <a:ea typeface="Calibri" panose="020F0502020204030204" pitchFamily="34" charset="0"/>
              </a:rPr>
              <a:t>Afternoon lecture</a:t>
            </a:r>
            <a:endParaRPr lang="en-GB" sz="1000" dirty="0">
              <a:latin typeface="+mj-lt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n-GB" sz="1000" dirty="0">
                <a:latin typeface="+mj-lt"/>
                <a:ea typeface="Calibri" panose="020F0502020204030204" pitchFamily="34" charset="0"/>
              </a:rPr>
              <a:t>14:30 - 15:00 break</a:t>
            </a:r>
          </a:p>
          <a:p>
            <a:pPr>
              <a:spcAft>
                <a:spcPts val="0"/>
              </a:spcAft>
            </a:pPr>
            <a:r>
              <a:rPr lang="en-GB" sz="1000" dirty="0">
                <a:latin typeface="+mj-lt"/>
                <a:ea typeface="Calibri" panose="020F0502020204030204" pitchFamily="34" charset="0"/>
              </a:rPr>
              <a:t>15:00 - 16:30 </a:t>
            </a:r>
            <a:r>
              <a:rPr lang="en-GB" sz="1000" dirty="0" smtClean="0">
                <a:latin typeface="+mj-lt"/>
                <a:ea typeface="Calibri" panose="020F0502020204030204" pitchFamily="34" charset="0"/>
              </a:rPr>
              <a:t>Afternoon practical</a:t>
            </a:r>
            <a:endParaRPr lang="en-GB" sz="1000" dirty="0">
              <a:latin typeface="+mj-lt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n-GB" sz="1000" dirty="0">
                <a:latin typeface="+mj-lt"/>
                <a:ea typeface="Calibri" panose="020F0502020204030204" pitchFamily="34" charset="0"/>
              </a:rPr>
              <a:t> </a:t>
            </a:r>
            <a:r>
              <a:rPr lang="en-GB" sz="1000" dirty="0">
                <a:solidFill>
                  <a:srgbClr val="1F497D"/>
                </a:solidFill>
                <a:latin typeface="+mj-lt"/>
                <a:ea typeface="Calibri" panose="020F0502020204030204" pitchFamily="34" charset="0"/>
              </a:rPr>
              <a:t> </a:t>
            </a:r>
            <a:endParaRPr lang="en-GB" sz="1000" dirty="0" smtClean="0">
              <a:solidFill>
                <a:srgbClr val="1F497D"/>
              </a:solidFill>
              <a:latin typeface="+mj-lt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endParaRPr lang="en-GB" sz="1000" dirty="0">
              <a:latin typeface="+mj-lt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n-GB" sz="1200" dirty="0">
                <a:solidFill>
                  <a:srgbClr val="1F497D"/>
                </a:solidFill>
                <a:latin typeface="+mj-lt"/>
                <a:ea typeface="Calibri" panose="020F0502020204030204" pitchFamily="34" charset="0"/>
              </a:rPr>
              <a:t>Lectures will be delivered by Wes Armour, Ian Bush, Karel Adamek</a:t>
            </a:r>
            <a:r>
              <a:rPr lang="en-GB" sz="1200" dirty="0" smtClean="0">
                <a:solidFill>
                  <a:srgbClr val="1F497D"/>
                </a:solidFill>
                <a:latin typeface="+mj-lt"/>
                <a:ea typeface="Calibri" panose="020F0502020204030204" pitchFamily="34" charset="0"/>
              </a:rPr>
              <a:t>.</a:t>
            </a:r>
          </a:p>
          <a:p>
            <a:pPr>
              <a:spcAft>
                <a:spcPts val="0"/>
              </a:spcAft>
            </a:pPr>
            <a:endParaRPr lang="en-GB" sz="1000" dirty="0">
              <a:latin typeface="+mj-lt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n-GB" sz="1200" dirty="0">
                <a:solidFill>
                  <a:srgbClr val="1F497D"/>
                </a:solidFill>
                <a:latin typeface="+mj-lt"/>
                <a:ea typeface="Calibri" panose="020F0502020204030204" pitchFamily="34" charset="0"/>
              </a:rPr>
              <a:t>Practical’s supervised by Wes Armour, Ian Bush, Karel Adamek, </a:t>
            </a:r>
            <a:r>
              <a:rPr lang="en-GB" sz="1200" dirty="0" err="1">
                <a:solidFill>
                  <a:srgbClr val="1F497D"/>
                </a:solidFill>
                <a:latin typeface="+mj-lt"/>
                <a:ea typeface="Calibri" panose="020F0502020204030204" pitchFamily="34" charset="0"/>
              </a:rPr>
              <a:t>Ania</a:t>
            </a:r>
            <a:r>
              <a:rPr lang="en-GB" sz="1200" dirty="0">
                <a:solidFill>
                  <a:srgbClr val="1F497D"/>
                </a:solidFill>
                <a:latin typeface="+mj-lt"/>
                <a:ea typeface="Calibri" panose="020F0502020204030204" pitchFamily="34" charset="0"/>
              </a:rPr>
              <a:t> </a:t>
            </a:r>
            <a:r>
              <a:rPr lang="en-GB" sz="1200" dirty="0" smtClean="0">
                <a:solidFill>
                  <a:srgbClr val="1F497D"/>
                </a:solidFill>
                <a:latin typeface="+mj-lt"/>
                <a:ea typeface="Calibri" panose="020F0502020204030204" pitchFamily="34" charset="0"/>
              </a:rPr>
              <a:t>Brown and </a:t>
            </a:r>
            <a:r>
              <a:rPr lang="en-GB" sz="1200" dirty="0">
                <a:solidFill>
                  <a:srgbClr val="1F497D"/>
                </a:solidFill>
                <a:latin typeface="+mj-lt"/>
                <a:ea typeface="Calibri" panose="020F0502020204030204" pitchFamily="34" charset="0"/>
              </a:rPr>
              <a:t>Jan Novotny</a:t>
            </a:r>
            <a:r>
              <a:rPr lang="en-GB" sz="1200" dirty="0" smtClean="0">
                <a:solidFill>
                  <a:srgbClr val="1F497D"/>
                </a:solidFill>
                <a:latin typeface="+mj-lt"/>
                <a:ea typeface="Calibri" panose="020F0502020204030204" pitchFamily="34" charset="0"/>
              </a:rPr>
              <a:t>.</a:t>
            </a:r>
            <a:endParaRPr lang="en-GB" sz="1200" dirty="0">
              <a:effectLst/>
              <a:latin typeface="+mj-lt"/>
              <a:ea typeface="Calibri" panose="020F0502020204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7544" y="476672"/>
            <a:ext cx="70567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Locations and Timetable</a:t>
            </a:r>
            <a:endParaRPr lang="en-GB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0855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259632" y="1549236"/>
            <a:ext cx="6768752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GB" sz="1100" b="1" dirty="0" smtClean="0">
                <a:latin typeface="+mj-lt"/>
                <a:ea typeface="Calibri" panose="020F0502020204030204" pitchFamily="34" charset="0"/>
              </a:rPr>
              <a:t>Monday - Here we have three lectures to begin with and finish with a practical session, this is because we’ll </a:t>
            </a:r>
            <a:r>
              <a:rPr lang="en-GB" sz="1100" b="1" dirty="0">
                <a:latin typeface="+mj-lt"/>
                <a:ea typeface="Calibri" panose="020F0502020204030204" pitchFamily="34" charset="0"/>
              </a:rPr>
              <a:t>need to introduce </a:t>
            </a:r>
            <a:r>
              <a:rPr lang="en-GB" sz="1100" b="1" dirty="0" smtClean="0">
                <a:latin typeface="+mj-lt"/>
                <a:ea typeface="Calibri" panose="020F0502020204030204" pitchFamily="34" charset="0"/>
              </a:rPr>
              <a:t>you </a:t>
            </a:r>
            <a:r>
              <a:rPr lang="en-GB" sz="1100" b="1" dirty="0">
                <a:latin typeface="+mj-lt"/>
                <a:ea typeface="Calibri" panose="020F0502020204030204" pitchFamily="34" charset="0"/>
              </a:rPr>
              <a:t>to </a:t>
            </a:r>
            <a:r>
              <a:rPr lang="en-GB" sz="1100" b="1" dirty="0" smtClean="0">
                <a:latin typeface="+mj-lt"/>
                <a:ea typeface="Calibri" panose="020F0502020204030204" pitchFamily="34" charset="0"/>
              </a:rPr>
              <a:t>several different topics before you can complete a meaningful practical.</a:t>
            </a:r>
            <a:endParaRPr lang="en-GB" sz="1100" b="1" dirty="0">
              <a:latin typeface="+mj-lt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n-GB" sz="1100" b="1" dirty="0">
                <a:latin typeface="+mj-lt"/>
                <a:ea typeface="Calibri" panose="020F0502020204030204" pitchFamily="34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GB" sz="1100" dirty="0" smtClean="0">
                <a:latin typeface="+mj-lt"/>
                <a:ea typeface="Calibri" panose="020F0502020204030204" pitchFamily="34" charset="0"/>
              </a:rPr>
              <a:t>Morning lecture:	Introduction </a:t>
            </a:r>
            <a:r>
              <a:rPr lang="en-GB" sz="1100" dirty="0">
                <a:latin typeface="+mj-lt"/>
                <a:ea typeface="Calibri" panose="020F0502020204030204" pitchFamily="34" charset="0"/>
              </a:rPr>
              <a:t>to computer architectures. </a:t>
            </a:r>
          </a:p>
          <a:p>
            <a:pPr>
              <a:spcAft>
                <a:spcPts val="0"/>
              </a:spcAft>
            </a:pPr>
            <a:r>
              <a:rPr lang="en-GB" sz="1100" dirty="0" smtClean="0">
                <a:latin typeface="+mj-lt"/>
                <a:ea typeface="Calibri" panose="020F0502020204030204" pitchFamily="34" charset="0"/>
              </a:rPr>
              <a:t>Morning lecture:	Introduction to the C programming language.</a:t>
            </a:r>
            <a:endParaRPr lang="en-GB" sz="1100" dirty="0">
              <a:latin typeface="+mj-lt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n-GB" sz="1100" dirty="0" smtClean="0">
                <a:latin typeface="+mj-lt"/>
                <a:ea typeface="Calibri" panose="020F0502020204030204" pitchFamily="34" charset="0"/>
              </a:rPr>
              <a:t>Afternoon lecture:	Introduction </a:t>
            </a:r>
            <a:r>
              <a:rPr lang="en-GB" sz="1100" dirty="0">
                <a:latin typeface="+mj-lt"/>
                <a:ea typeface="Calibri" panose="020F0502020204030204" pitchFamily="34" charset="0"/>
              </a:rPr>
              <a:t>to Linux, compilers and build systems.</a:t>
            </a:r>
          </a:p>
          <a:p>
            <a:pPr>
              <a:spcAft>
                <a:spcPts val="0"/>
              </a:spcAft>
            </a:pPr>
            <a:r>
              <a:rPr lang="en-GB" sz="1100" dirty="0">
                <a:latin typeface="+mj-lt"/>
                <a:ea typeface="Calibri" panose="020F0502020204030204" pitchFamily="34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GB" sz="1100" b="1" dirty="0" smtClean="0">
                <a:latin typeface="+mj-lt"/>
                <a:ea typeface="Calibri" panose="020F0502020204030204" pitchFamily="34" charset="0"/>
              </a:rPr>
              <a:t>Tuesday</a:t>
            </a:r>
          </a:p>
          <a:p>
            <a:pPr>
              <a:spcAft>
                <a:spcPts val="0"/>
              </a:spcAft>
            </a:pPr>
            <a:endParaRPr lang="en-GB" sz="1100" b="1" dirty="0">
              <a:latin typeface="+mj-lt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n-GB" sz="1100" dirty="0" smtClean="0">
                <a:latin typeface="+mj-lt"/>
                <a:ea typeface="Calibri" panose="020F0502020204030204" pitchFamily="34" charset="0"/>
              </a:rPr>
              <a:t>Morning lecture:	Using repositories </a:t>
            </a:r>
            <a:r>
              <a:rPr lang="en-GB" sz="1100" dirty="0">
                <a:latin typeface="+mj-lt"/>
                <a:ea typeface="Calibri" panose="020F0502020204030204" pitchFamily="34" charset="0"/>
              </a:rPr>
              <a:t>and good coding practices.</a:t>
            </a:r>
          </a:p>
          <a:p>
            <a:pPr>
              <a:spcAft>
                <a:spcPts val="0"/>
              </a:spcAft>
            </a:pPr>
            <a:r>
              <a:rPr lang="en-GB" sz="1100" dirty="0" smtClean="0">
                <a:latin typeface="+mj-lt"/>
                <a:ea typeface="Calibri" panose="020F0502020204030204" pitchFamily="34" charset="0"/>
              </a:rPr>
              <a:t>Afternoon lecture:	A </a:t>
            </a:r>
            <a:r>
              <a:rPr lang="en-GB" sz="1100" dirty="0">
                <a:latin typeface="+mj-lt"/>
                <a:ea typeface="Calibri" panose="020F0502020204030204" pitchFamily="34" charset="0"/>
              </a:rPr>
              <a:t>deeper dive into </a:t>
            </a:r>
            <a:r>
              <a:rPr lang="en-GB" sz="1100" dirty="0" smtClean="0">
                <a:latin typeface="+mj-lt"/>
                <a:ea typeface="Calibri" panose="020F0502020204030204" pitchFamily="34" charset="0"/>
              </a:rPr>
              <a:t>C programming.</a:t>
            </a:r>
            <a:endParaRPr lang="en-GB" sz="1100" dirty="0">
              <a:latin typeface="+mj-lt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n-GB" sz="1100" dirty="0">
                <a:latin typeface="+mj-lt"/>
                <a:ea typeface="Calibri" panose="020F0502020204030204" pitchFamily="34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GB" sz="1100" b="1" dirty="0" smtClean="0">
                <a:latin typeface="+mj-lt"/>
                <a:ea typeface="Calibri" panose="020F0502020204030204" pitchFamily="34" charset="0"/>
              </a:rPr>
              <a:t>Wednesday afternoon </a:t>
            </a:r>
          </a:p>
          <a:p>
            <a:pPr>
              <a:spcAft>
                <a:spcPts val="0"/>
              </a:spcAft>
            </a:pPr>
            <a:endParaRPr lang="en-GB" sz="1100" dirty="0">
              <a:latin typeface="+mj-lt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n-GB" sz="1100" dirty="0" smtClean="0">
                <a:latin typeface="+mj-lt"/>
                <a:ea typeface="Calibri" panose="020F0502020204030204" pitchFamily="34" charset="0"/>
              </a:rPr>
              <a:t>Afternoon lecture:	How </a:t>
            </a:r>
            <a:r>
              <a:rPr lang="en-GB" sz="1100" dirty="0">
                <a:latin typeface="+mj-lt"/>
                <a:ea typeface="Calibri" panose="020F0502020204030204" pitchFamily="34" charset="0"/>
              </a:rPr>
              <a:t>to </a:t>
            </a:r>
            <a:r>
              <a:rPr lang="en-GB" sz="1100" dirty="0" smtClean="0">
                <a:latin typeface="+mj-lt"/>
                <a:ea typeface="Calibri" panose="020F0502020204030204" pitchFamily="34" charset="0"/>
              </a:rPr>
              <a:t>multi-task on CPUs using </a:t>
            </a:r>
            <a:r>
              <a:rPr lang="en-GB" sz="1100" dirty="0" err="1" smtClean="0">
                <a:latin typeface="+mj-lt"/>
                <a:ea typeface="Calibri" panose="020F0502020204030204" pitchFamily="34" charset="0"/>
              </a:rPr>
              <a:t>OpenMP</a:t>
            </a:r>
            <a:r>
              <a:rPr lang="en-GB" sz="1100" dirty="0">
                <a:latin typeface="+mj-lt"/>
                <a:ea typeface="Calibri" panose="020F0502020204030204" pitchFamily="34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GB" sz="1100" dirty="0">
                <a:latin typeface="+mj-lt"/>
                <a:ea typeface="Calibri" panose="020F0502020204030204" pitchFamily="34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GB" sz="1100" b="1" dirty="0">
                <a:latin typeface="+mj-lt"/>
                <a:ea typeface="Calibri" panose="020F0502020204030204" pitchFamily="34" charset="0"/>
              </a:rPr>
              <a:t>Thursday </a:t>
            </a:r>
          </a:p>
          <a:p>
            <a:pPr>
              <a:spcAft>
                <a:spcPts val="0"/>
              </a:spcAft>
            </a:pPr>
            <a:endParaRPr lang="en-GB" sz="1100" dirty="0" smtClean="0">
              <a:latin typeface="+mj-lt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n-GB" sz="1100" dirty="0" smtClean="0">
                <a:latin typeface="+mj-lt"/>
                <a:ea typeface="Calibri" panose="020F0502020204030204" pitchFamily="34" charset="0"/>
              </a:rPr>
              <a:t>Morning lecture:	An </a:t>
            </a:r>
            <a:r>
              <a:rPr lang="en-GB" sz="1100" dirty="0">
                <a:latin typeface="+mj-lt"/>
                <a:ea typeface="Calibri" panose="020F0502020204030204" pitchFamily="34" charset="0"/>
              </a:rPr>
              <a:t>introduction to </a:t>
            </a:r>
            <a:r>
              <a:rPr lang="en-GB" sz="1100" dirty="0" smtClean="0">
                <a:latin typeface="+mj-lt"/>
                <a:ea typeface="Calibri" panose="020F0502020204030204" pitchFamily="34" charset="0"/>
              </a:rPr>
              <a:t>the CUDA programming language.</a:t>
            </a:r>
            <a:endParaRPr lang="en-GB" sz="1100" dirty="0">
              <a:latin typeface="+mj-lt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n-GB" sz="1100" dirty="0" smtClean="0">
                <a:latin typeface="+mj-lt"/>
                <a:ea typeface="Calibri" panose="020F0502020204030204" pitchFamily="34" charset="0"/>
              </a:rPr>
              <a:t>Afternoon lecture:	Scientific </a:t>
            </a:r>
            <a:r>
              <a:rPr lang="en-GB" sz="1100" dirty="0">
                <a:latin typeface="+mj-lt"/>
                <a:ea typeface="Calibri" panose="020F0502020204030204" pitchFamily="34" charset="0"/>
              </a:rPr>
              <a:t>Computing using the CUDA programming language </a:t>
            </a:r>
            <a:r>
              <a:rPr lang="en-GB" sz="1100" dirty="0" smtClean="0">
                <a:latin typeface="+mj-lt"/>
                <a:ea typeface="Calibri" panose="020F0502020204030204" pitchFamily="34" charset="0"/>
              </a:rPr>
              <a:t>part one.</a:t>
            </a:r>
            <a:endParaRPr lang="en-GB" sz="1100" dirty="0">
              <a:latin typeface="+mj-lt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n-GB" sz="1100" dirty="0">
                <a:latin typeface="+mj-lt"/>
                <a:ea typeface="Calibri" panose="020F0502020204030204" pitchFamily="34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GB" sz="1100" b="1" dirty="0" smtClean="0">
                <a:latin typeface="+mj-lt"/>
                <a:ea typeface="Calibri" panose="020F0502020204030204" pitchFamily="34" charset="0"/>
              </a:rPr>
              <a:t>Friday</a:t>
            </a:r>
          </a:p>
          <a:p>
            <a:pPr>
              <a:spcAft>
                <a:spcPts val="0"/>
              </a:spcAft>
            </a:pPr>
            <a:endParaRPr lang="en-GB" sz="1100" dirty="0">
              <a:latin typeface="+mj-lt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n-GB" sz="1100" dirty="0" smtClean="0">
                <a:latin typeface="+mj-lt"/>
                <a:ea typeface="Calibri" panose="020F0502020204030204" pitchFamily="34" charset="0"/>
              </a:rPr>
              <a:t>Morning lecture:	Scientific </a:t>
            </a:r>
            <a:r>
              <a:rPr lang="en-GB" sz="1100" dirty="0">
                <a:latin typeface="+mj-lt"/>
                <a:ea typeface="Calibri" panose="020F0502020204030204" pitchFamily="34" charset="0"/>
              </a:rPr>
              <a:t>Computing using the CUDA programming language </a:t>
            </a:r>
            <a:r>
              <a:rPr lang="en-GB" sz="1100" dirty="0" smtClean="0">
                <a:latin typeface="+mj-lt"/>
                <a:ea typeface="Calibri" panose="020F0502020204030204" pitchFamily="34" charset="0"/>
              </a:rPr>
              <a:t>part two.</a:t>
            </a:r>
            <a:endParaRPr lang="en-GB" sz="1100" dirty="0">
              <a:latin typeface="+mj-lt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n-GB" sz="1100" b="1" i="1" dirty="0" smtClean="0">
                <a:solidFill>
                  <a:srgbClr val="00B050"/>
                </a:solidFill>
                <a:latin typeface="+mj-lt"/>
                <a:ea typeface="Calibri" panose="020F0502020204030204" pitchFamily="34" charset="0"/>
              </a:rPr>
              <a:t>Afternoon lecture:	Guest </a:t>
            </a:r>
            <a:r>
              <a:rPr lang="en-GB" sz="1100" b="1" i="1" dirty="0">
                <a:solidFill>
                  <a:srgbClr val="00B050"/>
                </a:solidFill>
                <a:latin typeface="+mj-lt"/>
                <a:ea typeface="Calibri" panose="020F0502020204030204" pitchFamily="34" charset="0"/>
              </a:rPr>
              <a:t>Lecture: Deep learning Demystified -  Adam </a:t>
            </a:r>
            <a:r>
              <a:rPr lang="en-GB" sz="1100" b="1" i="1" dirty="0" err="1">
                <a:solidFill>
                  <a:srgbClr val="00B050"/>
                </a:solidFill>
                <a:latin typeface="+mj-lt"/>
                <a:ea typeface="Calibri" panose="020F0502020204030204" pitchFamily="34" charset="0"/>
              </a:rPr>
              <a:t>Grzywaczewski</a:t>
            </a:r>
            <a:r>
              <a:rPr lang="en-GB" sz="1100" b="1" i="1" dirty="0">
                <a:solidFill>
                  <a:srgbClr val="00B050"/>
                </a:solidFill>
                <a:latin typeface="+mj-lt"/>
                <a:ea typeface="Calibri" panose="020F0502020204030204" pitchFamily="34" charset="0"/>
              </a:rPr>
              <a:t> NVIDIA</a:t>
            </a:r>
            <a:r>
              <a:rPr lang="en-GB" sz="1100" b="1" i="1" dirty="0" smtClean="0">
                <a:solidFill>
                  <a:srgbClr val="00B050"/>
                </a:solidFill>
                <a:latin typeface="+mj-lt"/>
                <a:ea typeface="Calibri" panose="020F0502020204030204" pitchFamily="34" charset="0"/>
              </a:rPr>
              <a:t>.</a:t>
            </a:r>
            <a:endParaRPr lang="en-GB" sz="1100" b="1" i="1" dirty="0">
              <a:solidFill>
                <a:srgbClr val="00B050"/>
              </a:solidFill>
              <a:latin typeface="+mj-lt"/>
              <a:ea typeface="Calibri" panose="020F050202020403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39552" y="476673"/>
            <a:ext cx="22322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Lectures</a:t>
            </a:r>
            <a:endParaRPr lang="en-GB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487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9552" y="476673"/>
            <a:ext cx="29523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Practical Sessions</a:t>
            </a:r>
            <a:endParaRPr lang="en-GB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59632" y="1700808"/>
            <a:ext cx="5616624" cy="3985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GB" sz="1100" b="1" dirty="0" smtClean="0">
                <a:latin typeface="+mj-lt"/>
                <a:ea typeface="Calibri" panose="020F0502020204030204" pitchFamily="34" charset="0"/>
              </a:rPr>
              <a:t>Monday - Here we have one practical in the afternoon.</a:t>
            </a:r>
            <a:endParaRPr lang="en-GB" sz="1100" b="1" dirty="0">
              <a:latin typeface="+mj-lt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n-GB" sz="1100" b="1" dirty="0">
                <a:latin typeface="+mj-lt"/>
                <a:ea typeface="Calibri" panose="020F0502020204030204" pitchFamily="34" charset="0"/>
              </a:rPr>
              <a:t> </a:t>
            </a:r>
            <a:endParaRPr lang="en-GB" sz="1100" b="1" dirty="0" smtClean="0">
              <a:latin typeface="+mj-lt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n-GB" sz="1100" dirty="0">
                <a:latin typeface="+mj-lt"/>
                <a:ea typeface="Calibri" panose="020F0502020204030204" pitchFamily="34" charset="0"/>
              </a:rPr>
              <a:t>Afternoon Practical:	Linux, compiling C code and using Make.</a:t>
            </a:r>
          </a:p>
          <a:p>
            <a:pPr>
              <a:spcAft>
                <a:spcPts val="0"/>
              </a:spcAft>
            </a:pPr>
            <a:endParaRPr lang="en-GB" sz="1100" dirty="0" smtClean="0">
              <a:latin typeface="+mj-lt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n-GB" sz="1100" dirty="0">
                <a:latin typeface="+mj-lt"/>
                <a:ea typeface="Calibri" panose="020F0502020204030204" pitchFamily="34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GB" sz="1100" b="1" dirty="0" smtClean="0">
                <a:latin typeface="+mj-lt"/>
                <a:ea typeface="Calibri" panose="020F0502020204030204" pitchFamily="34" charset="0"/>
              </a:rPr>
              <a:t>Tuesday</a:t>
            </a:r>
          </a:p>
          <a:p>
            <a:pPr>
              <a:spcAft>
                <a:spcPts val="0"/>
              </a:spcAft>
            </a:pPr>
            <a:endParaRPr lang="en-GB" sz="1100" b="1" dirty="0">
              <a:latin typeface="+mj-lt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n-GB" sz="1100" dirty="0">
                <a:latin typeface="+mj-lt"/>
                <a:ea typeface="Calibri" panose="020F0502020204030204" pitchFamily="34" charset="0"/>
              </a:rPr>
              <a:t>Morning Practical:	Practical examples of using repositories for your projects</a:t>
            </a:r>
            <a:r>
              <a:rPr lang="en-GB" sz="1100" dirty="0" smtClean="0">
                <a:latin typeface="+mj-lt"/>
                <a:ea typeface="Calibri" panose="020F0502020204030204" pitchFamily="34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GB" sz="1100" dirty="0" smtClean="0">
                <a:latin typeface="+mj-lt"/>
                <a:ea typeface="Calibri" panose="020F0502020204030204" pitchFamily="34" charset="0"/>
              </a:rPr>
              <a:t>Afternoon Practical:</a:t>
            </a:r>
            <a:r>
              <a:rPr lang="en-GB" sz="1100" dirty="0">
                <a:latin typeface="+mj-lt"/>
                <a:ea typeface="Calibri" panose="020F0502020204030204" pitchFamily="34" charset="0"/>
              </a:rPr>
              <a:t>	Practical examples </a:t>
            </a:r>
            <a:r>
              <a:rPr lang="en-GB" sz="1100" dirty="0" smtClean="0">
                <a:latin typeface="+mj-lt"/>
                <a:ea typeface="Calibri" panose="020F0502020204030204" pitchFamily="34" charset="0"/>
              </a:rPr>
              <a:t>using the C programming language.</a:t>
            </a:r>
            <a:endParaRPr lang="en-GB" sz="1100" dirty="0">
              <a:latin typeface="+mj-lt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n-GB" sz="1100" dirty="0">
                <a:latin typeface="+mj-lt"/>
                <a:ea typeface="Calibri" panose="020F0502020204030204" pitchFamily="34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GB" sz="1100" b="1" dirty="0" smtClean="0">
                <a:latin typeface="+mj-lt"/>
                <a:ea typeface="Calibri" panose="020F0502020204030204" pitchFamily="34" charset="0"/>
              </a:rPr>
              <a:t>Wednesday Afternoon </a:t>
            </a:r>
          </a:p>
          <a:p>
            <a:pPr>
              <a:spcAft>
                <a:spcPts val="0"/>
              </a:spcAft>
            </a:pPr>
            <a:endParaRPr lang="en-GB" sz="1100" dirty="0">
              <a:latin typeface="+mj-lt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n-GB" sz="1100" dirty="0" smtClean="0">
                <a:latin typeface="+mj-lt"/>
                <a:ea typeface="Calibri" panose="020F0502020204030204" pitchFamily="34" charset="0"/>
              </a:rPr>
              <a:t>Afternoon Practical:</a:t>
            </a:r>
            <a:r>
              <a:rPr lang="en-GB" sz="1100" dirty="0">
                <a:latin typeface="+mj-lt"/>
                <a:ea typeface="Calibri" panose="020F0502020204030204" pitchFamily="34" charset="0"/>
              </a:rPr>
              <a:t>	Practical examples of </a:t>
            </a:r>
            <a:r>
              <a:rPr lang="en-GB" sz="1100" dirty="0" smtClean="0">
                <a:latin typeface="+mj-lt"/>
                <a:ea typeface="Calibri" panose="020F0502020204030204" pitchFamily="34" charset="0"/>
              </a:rPr>
              <a:t>using </a:t>
            </a:r>
            <a:r>
              <a:rPr lang="en-GB" sz="1100" dirty="0" err="1" smtClean="0">
                <a:latin typeface="+mj-lt"/>
                <a:ea typeface="Calibri" panose="020F0502020204030204" pitchFamily="34" charset="0"/>
              </a:rPr>
              <a:t>OpenMP</a:t>
            </a:r>
            <a:r>
              <a:rPr lang="en-GB" sz="1100" dirty="0" smtClean="0">
                <a:latin typeface="+mj-lt"/>
                <a:ea typeface="Calibri" panose="020F0502020204030204" pitchFamily="34" charset="0"/>
              </a:rPr>
              <a:t> on </a:t>
            </a:r>
            <a:r>
              <a:rPr lang="en-GB" sz="1100" dirty="0" smtClean="0">
                <a:latin typeface="+mj-lt"/>
                <a:ea typeface="Calibri" panose="020F0502020204030204" pitchFamily="34" charset="0"/>
              </a:rPr>
              <a:t>CPUs</a:t>
            </a:r>
            <a:r>
              <a:rPr lang="en-GB" sz="1100" dirty="0" smtClean="0">
                <a:latin typeface="+mj-lt"/>
                <a:ea typeface="Calibri" panose="020F0502020204030204" pitchFamily="34" charset="0"/>
              </a:rPr>
              <a:t>.</a:t>
            </a:r>
            <a:endParaRPr lang="en-GB" sz="1100" dirty="0">
              <a:latin typeface="+mj-lt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n-GB" sz="1100" dirty="0">
                <a:latin typeface="+mj-lt"/>
                <a:ea typeface="Calibri" panose="020F0502020204030204" pitchFamily="34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GB" sz="1100" b="1" dirty="0">
                <a:latin typeface="+mj-lt"/>
                <a:ea typeface="Calibri" panose="020F0502020204030204" pitchFamily="34" charset="0"/>
              </a:rPr>
              <a:t>Thursday </a:t>
            </a:r>
          </a:p>
          <a:p>
            <a:pPr>
              <a:spcAft>
                <a:spcPts val="0"/>
              </a:spcAft>
            </a:pPr>
            <a:endParaRPr lang="en-GB" sz="1100" dirty="0" smtClean="0">
              <a:latin typeface="+mj-lt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n-GB" sz="1100" dirty="0">
                <a:latin typeface="+mj-lt"/>
                <a:ea typeface="Calibri" panose="020F0502020204030204" pitchFamily="34" charset="0"/>
              </a:rPr>
              <a:t>Morning Practical:	Practical examples of </a:t>
            </a:r>
            <a:r>
              <a:rPr lang="en-GB" sz="1100" dirty="0" smtClean="0">
                <a:latin typeface="+mj-lt"/>
                <a:ea typeface="Calibri" panose="020F0502020204030204" pitchFamily="34" charset="0"/>
              </a:rPr>
              <a:t>the CUDA programming language.</a:t>
            </a:r>
            <a:endParaRPr lang="en-GB" sz="1100" dirty="0">
              <a:latin typeface="+mj-lt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n-GB" sz="1100" dirty="0">
                <a:latin typeface="+mj-lt"/>
                <a:ea typeface="Calibri" panose="020F0502020204030204" pitchFamily="34" charset="0"/>
              </a:rPr>
              <a:t>Afternoon Practical:	Advanced examples of CUDA programming part </a:t>
            </a:r>
            <a:r>
              <a:rPr lang="en-GB" sz="1100" dirty="0" smtClean="0">
                <a:latin typeface="+mj-lt"/>
                <a:ea typeface="Calibri" panose="020F0502020204030204" pitchFamily="34" charset="0"/>
              </a:rPr>
              <a:t>one.</a:t>
            </a:r>
            <a:endParaRPr lang="en-GB" sz="1100" dirty="0">
              <a:latin typeface="+mj-lt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n-GB" sz="1100" dirty="0">
                <a:latin typeface="+mj-lt"/>
                <a:ea typeface="Calibri" panose="020F0502020204030204" pitchFamily="34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GB" sz="1100" b="1" dirty="0" smtClean="0">
                <a:latin typeface="+mj-lt"/>
                <a:ea typeface="Calibri" panose="020F0502020204030204" pitchFamily="34" charset="0"/>
              </a:rPr>
              <a:t>Friday</a:t>
            </a:r>
          </a:p>
          <a:p>
            <a:pPr>
              <a:spcAft>
                <a:spcPts val="0"/>
              </a:spcAft>
            </a:pPr>
            <a:endParaRPr lang="en-GB" sz="1100" dirty="0">
              <a:latin typeface="+mj-lt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n-GB" sz="1100" dirty="0" smtClean="0">
                <a:latin typeface="+mj-lt"/>
                <a:ea typeface="Calibri" panose="020F0502020204030204" pitchFamily="34" charset="0"/>
              </a:rPr>
              <a:t>Morning Practical:</a:t>
            </a:r>
            <a:r>
              <a:rPr lang="en-GB" sz="1100" dirty="0">
                <a:latin typeface="+mj-lt"/>
                <a:ea typeface="Calibri" panose="020F0502020204030204" pitchFamily="34" charset="0"/>
              </a:rPr>
              <a:t>	Advanced examples of CUDA programming </a:t>
            </a:r>
            <a:r>
              <a:rPr lang="en-GB" sz="1100" dirty="0" smtClean="0">
                <a:latin typeface="+mj-lt"/>
                <a:ea typeface="Calibri" panose="020F0502020204030204" pitchFamily="34" charset="0"/>
              </a:rPr>
              <a:t>part two.</a:t>
            </a:r>
          </a:p>
          <a:p>
            <a:pPr>
              <a:spcAft>
                <a:spcPts val="0"/>
              </a:spcAft>
            </a:pPr>
            <a:r>
              <a:rPr lang="en-GB" sz="1100" dirty="0" smtClean="0">
                <a:latin typeface="+mj-lt"/>
                <a:ea typeface="Calibri" panose="020F0502020204030204" pitchFamily="34" charset="0"/>
              </a:rPr>
              <a:t>Afternoon Practical:</a:t>
            </a:r>
            <a:r>
              <a:rPr lang="en-GB" sz="1100" dirty="0">
                <a:latin typeface="+mj-lt"/>
                <a:ea typeface="Calibri" panose="020F0502020204030204" pitchFamily="34" charset="0"/>
              </a:rPr>
              <a:t>	Finishing </a:t>
            </a:r>
            <a:r>
              <a:rPr lang="en-GB" sz="1100" dirty="0" smtClean="0">
                <a:latin typeface="+mj-lt"/>
                <a:ea typeface="Calibri" panose="020F0502020204030204" pitchFamily="34" charset="0"/>
              </a:rPr>
              <a:t>up.</a:t>
            </a:r>
            <a:endParaRPr lang="en-GB" sz="1100" dirty="0">
              <a:latin typeface="+mj-lt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9317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telligentDocuments">
  <a:themeElements>
    <a:clrScheme name="Custom 5">
      <a:dk1>
        <a:srgbClr val="C2470C"/>
      </a:dk1>
      <a:lt1>
        <a:srgbClr val="FFFFFF"/>
      </a:lt1>
      <a:dk2>
        <a:srgbClr val="FFFFFF"/>
      </a:dk2>
      <a:lt2>
        <a:srgbClr val="E7E7E9"/>
      </a:lt2>
      <a:accent1>
        <a:srgbClr val="F16623"/>
      </a:accent1>
      <a:accent2>
        <a:srgbClr val="E27023"/>
      </a:accent2>
      <a:accent3>
        <a:srgbClr val="FFFFFF"/>
      </a:accent3>
      <a:accent4>
        <a:srgbClr val="670100"/>
      </a:accent4>
      <a:accent5>
        <a:srgbClr val="E8B0AB"/>
      </a:accent5>
      <a:accent6>
        <a:srgbClr val="CD651F"/>
      </a:accent6>
      <a:hlink>
        <a:srgbClr val="002060"/>
      </a:hlink>
      <a:folHlink>
        <a:srgbClr val="0070C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lnDef>
  </a:objectDefaults>
  <a:extraClrSchemeLst>
    <a:extraClrScheme>
      <a:clrScheme name="IntelligentDocumen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lligentDocument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lligentDocument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lligentDocument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lligentDocument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lligentDocument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lligentDocument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lligentDocuments 8">
        <a:dk1>
          <a:srgbClr val="7A0200"/>
        </a:dk1>
        <a:lt1>
          <a:srgbClr val="FFFFFF"/>
        </a:lt1>
        <a:dk2>
          <a:srgbClr val="FFFFFF"/>
        </a:dk2>
        <a:lt2>
          <a:srgbClr val="969696"/>
        </a:lt2>
        <a:accent1>
          <a:srgbClr val="D74119"/>
        </a:accent1>
        <a:accent2>
          <a:srgbClr val="E27023"/>
        </a:accent2>
        <a:accent3>
          <a:srgbClr val="FFFFFF"/>
        </a:accent3>
        <a:accent4>
          <a:srgbClr val="670100"/>
        </a:accent4>
        <a:accent5>
          <a:srgbClr val="E8B0AB"/>
        </a:accent5>
        <a:accent6>
          <a:srgbClr val="CD651F"/>
        </a:accent6>
        <a:hlink>
          <a:srgbClr val="E4028C"/>
        </a:hlink>
        <a:folHlink>
          <a:srgbClr val="AA2D9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lligentDocuments 9">
        <a:dk1>
          <a:srgbClr val="7A0200"/>
        </a:dk1>
        <a:lt1>
          <a:srgbClr val="FFFFFF"/>
        </a:lt1>
        <a:dk2>
          <a:srgbClr val="FFFFFF"/>
        </a:dk2>
        <a:lt2>
          <a:srgbClr val="E7E7E9"/>
        </a:lt2>
        <a:accent1>
          <a:srgbClr val="D74119"/>
        </a:accent1>
        <a:accent2>
          <a:srgbClr val="E27023"/>
        </a:accent2>
        <a:accent3>
          <a:srgbClr val="FFFFFF"/>
        </a:accent3>
        <a:accent4>
          <a:srgbClr val="670100"/>
        </a:accent4>
        <a:accent5>
          <a:srgbClr val="E8B0AB"/>
        </a:accent5>
        <a:accent6>
          <a:srgbClr val="CD651F"/>
        </a:accent6>
        <a:hlink>
          <a:srgbClr val="E4028C"/>
        </a:hlink>
        <a:folHlink>
          <a:srgbClr val="AA2D9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087B862386F8A48840A2142C0600765" ma:contentTypeVersion="1" ma:contentTypeDescription="Create a new document." ma:contentTypeScope="" ma:versionID="68e7a6ad2ab34d836eda56dc5c7bc733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8c5b5cd9b8d25ff6dd15848836f427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866DD9C6-787C-4079-86E8-1446954686C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E0637EC-CEA5-409F-B139-003005A1414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83787E9-855B-43BD-8382-B7C63B9BC33D}">
  <ds:schemaRefs>
    <ds:schemaRef ds:uri="http://schemas.microsoft.com/office/2006/metadata/properties"/>
    <ds:schemaRef ds:uri="http://schemas.microsoft.com/sharepoint/v3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e-Research PowerPoint Template</Template>
  <TotalTime>13397</TotalTime>
  <Words>72</Words>
  <Application>Microsoft Office PowerPoint</Application>
  <PresentationFormat>On-screen Show (4:3)</PresentationFormat>
  <Paragraphs>77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ＭＳ Ｐゴシック</vt:lpstr>
      <vt:lpstr>Arial</vt:lpstr>
      <vt:lpstr>Calibri</vt:lpstr>
      <vt:lpstr>Georgia</vt:lpstr>
      <vt:lpstr>Lucida Grande</vt:lpstr>
      <vt:lpstr>Times New Roman</vt:lpstr>
      <vt:lpstr>IntelligentDocuments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subtitle or presentation author can go here</dc:title>
  <dc:creator>Julie Meikle</dc:creator>
  <dc:description/>
  <cp:lastModifiedBy>Wesley Armour</cp:lastModifiedBy>
  <cp:revision>266</cp:revision>
  <dcterms:created xsi:type="dcterms:W3CDTF">2017-09-12T12:30:57Z</dcterms:created>
  <dcterms:modified xsi:type="dcterms:W3CDTF">2018-05-16T21:18:36Z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ublishingExpirationDate">
    <vt:lpwstr/>
  </property>
  <property fmtid="{D5CDD505-2E9C-101B-9397-08002B2CF9AE}" pid="3" name="PublishingStartDate">
    <vt:lpwstr/>
  </property>
</Properties>
</file>