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9"/>
  </p:notesMasterIdLst>
  <p:handoutMasterIdLst>
    <p:handoutMasterId r:id="rId10"/>
  </p:handoutMasterIdLst>
  <p:sldIdLst>
    <p:sldId id="261" r:id="rId5"/>
    <p:sldId id="428" r:id="rId6"/>
    <p:sldId id="429" r:id="rId7"/>
    <p:sldId id="430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33CC"/>
    <a:srgbClr val="0066FF"/>
    <a:srgbClr val="FCEAE8"/>
    <a:srgbClr val="000099"/>
    <a:srgbClr val="0000FF"/>
    <a:srgbClr val="EC4E1B"/>
    <a:srgbClr val="F26522"/>
    <a:srgbClr val="66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0" autoAdjust="0"/>
  </p:normalViewPr>
  <p:slideViewPr>
    <p:cSldViewPr>
      <p:cViewPr varScale="1">
        <p:scale>
          <a:sx n="113" d="100"/>
          <a:sy n="113" d="100"/>
        </p:scale>
        <p:origin x="10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294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Wes Armour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772816"/>
            <a:ext cx="66247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b="1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Locations</a:t>
            </a:r>
            <a:endParaRPr lang="en-GB" sz="1600" b="1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Lectures will be in LR6</a:t>
            </a: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+mj-lt"/>
                <a:ea typeface="Calibri" panose="020F0502020204030204" pitchFamily="34" charset="0"/>
              </a:rPr>
              <a:t>Practical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sessions 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will be in the Linux Lab</a:t>
            </a: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b="1" dirty="0" smtClean="0">
                <a:latin typeface="+mj-lt"/>
                <a:ea typeface="Calibri" panose="020F0502020204030204" pitchFamily="34" charset="0"/>
              </a:rPr>
              <a:t>Timetable</a:t>
            </a:r>
            <a:endParaRPr lang="en-GB" sz="16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09:30 - 10:30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Morning lecture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10:30 - 11:00 break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11:00 - 12:30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Morning practical</a:t>
            </a: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12:30 - 13:30 lunch</a:t>
            </a:r>
          </a:p>
          <a:p>
            <a:pPr>
              <a:spcAft>
                <a:spcPts val="0"/>
              </a:spcAft>
            </a:pPr>
            <a:endParaRPr lang="en-GB" sz="10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+mj-lt"/>
                <a:ea typeface="Calibri" panose="020F0502020204030204" pitchFamily="34" charset="0"/>
              </a:rPr>
              <a:t>13:30 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- 14:30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Afternoon lecture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14:30 - 15:00 break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15:00 - 16:30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Afternoon practical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 smtClean="0">
              <a:solidFill>
                <a:srgbClr val="1F497D"/>
              </a:solidFill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Lectures will be delivered by Wes Armour, Ian Bush, Karel Adamek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Practical’s supervised by Wes Armour, Ian Bush, Karel Adamek, </a:t>
            </a:r>
            <a:r>
              <a:rPr lang="en-GB" sz="1200" dirty="0" err="1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Ania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Brown and 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Jan Novotny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en-GB" sz="12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Locations and Timetable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549236"/>
            <a:ext cx="67687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Monday - Here we have three lectures to begin with and finish with a practical session, this is because we’ll </a:t>
            </a:r>
            <a:r>
              <a:rPr lang="en-GB" sz="1100" b="1" dirty="0">
                <a:latin typeface="+mj-lt"/>
                <a:ea typeface="Calibri" panose="020F0502020204030204" pitchFamily="34" charset="0"/>
              </a:rPr>
              <a:t>need to introduce </a:t>
            </a: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you </a:t>
            </a:r>
            <a:r>
              <a:rPr lang="en-GB" sz="1100" b="1" dirty="0">
                <a:latin typeface="+mj-lt"/>
                <a:ea typeface="Calibri" panose="020F0502020204030204" pitchFamily="34" charset="0"/>
              </a:rPr>
              <a:t>to </a:t>
            </a: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several different topics before you can complete a meaningful practical.</a:t>
            </a: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Introduction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computer architectures. 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Introduction to the C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Introduction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Linux, compilers and build systems.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Tuesday</a:t>
            </a:r>
          </a:p>
          <a:p>
            <a:pPr>
              <a:spcAft>
                <a:spcPts val="0"/>
              </a:spcAft>
            </a:pP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Using repositories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and good coding practices.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A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deeper dive into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C programming.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Wednesday afternoon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How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multi-task on CPUs using </a:t>
            </a:r>
            <a:r>
              <a:rPr lang="en-GB" sz="1100" dirty="0" err="1" smtClean="0">
                <a:latin typeface="+mj-lt"/>
                <a:ea typeface="Calibri" panose="020F0502020204030204" pitchFamily="34" charset="0"/>
              </a:rPr>
              <a:t>OpenMP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Thursday 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An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introduction 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the CUDA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Scientific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Computing using the CUDA programming language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one.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Friday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Scientific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Computing using the CUDA programming language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two.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i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Afternoon lecture:	Guest </a:t>
            </a:r>
            <a:r>
              <a:rPr lang="en-GB" sz="1100" b="1" i="1" dirty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Lecture: Deep learning Demystified -  Adam </a:t>
            </a:r>
            <a:r>
              <a:rPr lang="en-GB" sz="1100" b="1" i="1" dirty="0" err="1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Grzywaczewski</a:t>
            </a:r>
            <a:r>
              <a:rPr lang="en-GB" sz="1100" b="1" i="1" dirty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 NVIDIA</a:t>
            </a:r>
            <a:r>
              <a:rPr lang="en-GB" sz="1100" b="1" i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en-GB" sz="1100" b="1" i="1" dirty="0">
              <a:solidFill>
                <a:srgbClr val="00B050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6673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Lectures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3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Practical Sessions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1700808"/>
            <a:ext cx="561662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Monday - Here we have one practical in the afternoon.</a:t>
            </a: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 </a:t>
            </a:r>
            <a:endParaRPr lang="en-GB" sz="1100" b="1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Afternoon Practical:	Linux, compiling C code and using Make.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Tuesday</a:t>
            </a:r>
          </a:p>
          <a:p>
            <a:pPr>
              <a:spcAft>
                <a:spcPts val="0"/>
              </a:spcAft>
            </a:pP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Morning Practical:	Practical examples of using repositories for your projects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Practical examples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using the C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Wednesday Afternoon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Practical examples of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using </a:t>
            </a:r>
            <a:r>
              <a:rPr lang="en-GB" sz="1100" dirty="0" err="1" smtClean="0">
                <a:latin typeface="+mj-lt"/>
                <a:ea typeface="Calibri" panose="020F0502020204030204" pitchFamily="34" charset="0"/>
              </a:rPr>
              <a:t>OpenMP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 on GPUs.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Thursday 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Morning Practical:	Practical examples of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the CUDA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Afternoon Practical:	Advanced examples of CUDA programming part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one.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Friday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Advanced examples of CUDA programming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two.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Finishing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up.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3787E9-855B-43BD-8382-B7C63B9BC33D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13386</TotalTime>
  <Words>72</Words>
  <Application>Microsoft Office PowerPoint</Application>
  <PresentationFormat>On-screen Show (4:3)</PresentationFormat>
  <Paragraphs>77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Georgia</vt:lpstr>
      <vt:lpstr>Lucida Grande</vt:lpstr>
      <vt:lpstr>Times New Roman</vt:lpstr>
      <vt:lpstr>IntelligentDocuments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265</cp:revision>
  <dcterms:created xsi:type="dcterms:W3CDTF">2017-09-12T12:30:57Z</dcterms:created>
  <dcterms:modified xsi:type="dcterms:W3CDTF">2018-05-13T06:43:24Z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