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DD48D-A56D-4EF8-8D2D-CFA47F0C4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D01606-0D8A-4C32-90D5-7FF560DAA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1508CE-93BF-4AE6-A1A9-82D39C66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C03C2D-7A22-438A-8461-F2546627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8E5FC-B619-4951-AF77-92555DBC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4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F7B40-47E5-457F-8975-98DF1796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50BE9-0D0F-432B-9E05-88DD0C61F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2A4642-5CE5-4010-A4D0-6CBBDD28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BCB50-DDFF-4410-B94C-F94E8C9B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90429-50A9-4860-8BDD-2B175540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25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51B045-57AE-485B-8EDF-60246F8CD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B30688-2928-4625-A093-1F85A800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71DB30-8749-496B-95C9-42C845DA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021D1-71BB-41C4-9F14-5CA65F55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581246-FAA1-4CA7-A0EE-591DEF07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46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B24E1-140B-49BE-B4A3-B9727F63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FF6FA-8658-4CBC-BF37-797D8C16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E1CBE0-802A-4D4C-BB37-8C1B1BF7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E9B042-35B9-4B1A-BDD2-F587E4F2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39157-1BE4-4194-BBAB-E224B9AE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41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FCCF7-038E-42FF-9C90-D41E96B0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74D0B8-26AE-4EA5-8CAB-7DEAB592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08C82-FF11-420E-B92B-4ABF0612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42208-E8AC-4992-B878-D542F822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CC05C3-BACD-434F-87C0-06CC7A9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0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28643-D4EB-44A7-847D-520F6D87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44ED8-DF28-4E89-9C63-A6BD47A22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AA0E74-3E65-4567-AA19-BE3F52209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DEB0FB-CE77-47A8-B333-E4800F44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236EB9-6A6C-4B9A-A51D-55C1412B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ADDD00-6BBA-444B-B54F-0A02F008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73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FB303-D43D-437C-A281-ACDABD22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7031FB-E571-4256-B099-297611305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498972-2DFF-4C54-A595-998B5EDE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2A3D50-2BD7-48C9-82B2-A5415A801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CB4626-3D41-4E42-B526-D4C642006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39E522-0E5A-484E-B6EA-B1E0C2C8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6D570A-02FA-4509-B22F-E108F15C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2A3646-8254-4E75-A14C-E077FC9C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7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8CCB-36CD-4BA5-BD7C-AC5AD9BA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9EFDAB-FE42-41E8-8090-27C61B52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24DA2-BB2F-4E2F-B5EE-09A7F094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7B1A34-DF3D-4CC4-9E32-FBE8A95D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6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B89375-62E9-494F-9977-9F6E1C66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DF973B-790C-421A-A246-DC783D89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E1FCC7-B4DC-408F-85D1-BE10C291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0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CAB18-9C80-43E3-86D0-0D6FE0E2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9E716-52F4-421A-AECA-80420E92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F5618F-D72A-4F95-9D39-F7EB9C320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CD7DB1-5137-49B2-95A2-2CE8F356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4E6EBA-DD0F-4077-924A-AB9AA11B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67B6CF-1610-412D-A540-9229838B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54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7318D-DDC7-4BE4-B86A-863EB057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7F2155-407D-41C9-B65C-ACEBA3739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7FE47C-8BB3-4EC7-AD3E-9BB7F4324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5D5B25-9815-4C8E-A6F1-33A638E8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469B0C-30F1-48F0-A593-AEF12526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556BFD-BE7B-4CC9-9F3A-FEA7380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19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13AFC-BC94-4E16-8E28-6CEAFD66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19C9F0-F024-4724-885C-6C06ED76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79D3AB-6DA0-41BD-9F4B-13E0476F2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610B-7CE2-47AB-8C59-EF8961B8EFD3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218848-67D8-46DB-AE6A-BC3C94E31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4883A-BAC9-493F-99EE-6F1128347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819E6-13BA-429F-9C31-E97919C43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51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35E539-72E3-43D4-AB07-90A84A027CCB}"/>
              </a:ext>
            </a:extLst>
          </p:cNvPr>
          <p:cNvSpPr/>
          <p:nvPr/>
        </p:nvSpPr>
        <p:spPr>
          <a:xfrm>
            <a:off x="1539872" y="2429932"/>
            <a:ext cx="8086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$LDESP,</a:t>
            </a:r>
            <a:r>
              <a:rPr lang="en-US" sz="3200" dirty="0"/>
              <a:t>  </a:t>
            </a:r>
            <a:r>
              <a:rPr lang="ru-RU" sz="3200" dirty="0"/>
              <a:t>0</a:t>
            </a:r>
            <a:r>
              <a:rPr lang="en-US" sz="3200" dirty="0"/>
              <a:t>  </a:t>
            </a:r>
            <a:r>
              <a:rPr lang="ru-RU" sz="3200" dirty="0"/>
              <a:t>,</a:t>
            </a:r>
            <a:r>
              <a:rPr lang="en-US" sz="3200" dirty="0"/>
              <a:t>  </a:t>
            </a:r>
            <a:r>
              <a:rPr lang="ru-RU" sz="3200" dirty="0"/>
              <a:t>0</a:t>
            </a:r>
            <a:r>
              <a:rPr lang="en-US" sz="3200" dirty="0"/>
              <a:t>  </a:t>
            </a:r>
            <a:r>
              <a:rPr lang="ru-RU" sz="3200" dirty="0"/>
              <a:t>,</a:t>
            </a:r>
            <a:r>
              <a:rPr lang="en-US" sz="3200" dirty="0"/>
              <a:t>   </a:t>
            </a:r>
            <a:r>
              <a:rPr lang="ru-RU" sz="3200" dirty="0"/>
              <a:t>0</a:t>
            </a:r>
            <a:r>
              <a:rPr lang="en-US" sz="3200" dirty="0"/>
              <a:t>   </a:t>
            </a:r>
            <a:r>
              <a:rPr lang="ru-RU" sz="3200" dirty="0"/>
              <a:t>,</a:t>
            </a:r>
            <a:r>
              <a:rPr lang="en-US" sz="3200" dirty="0"/>
              <a:t>  </a:t>
            </a:r>
            <a:r>
              <a:rPr lang="ru-RU" sz="3200" dirty="0"/>
              <a:t>0</a:t>
            </a:r>
            <a:r>
              <a:rPr lang="en-US" sz="3200" dirty="0"/>
              <a:t>  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3200" dirty="0"/>
              <a:t>180</a:t>
            </a:r>
            <a:r>
              <a:rPr lang="en-US" sz="3200" dirty="0"/>
              <a:t> 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3200" dirty="0"/>
              <a:t>10</a:t>
            </a:r>
            <a:r>
              <a:rPr lang="en-US" sz="3200" dirty="0"/>
              <a:t> </a:t>
            </a:r>
            <a:r>
              <a:rPr lang="ru-RU" sz="3200" dirty="0"/>
              <a:t>,</a:t>
            </a:r>
            <a:r>
              <a:rPr lang="en-US" sz="3200" dirty="0"/>
              <a:t>  0  ,</a:t>
            </a:r>
            <a:endParaRPr lang="ru-RU" sz="32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942A4E-D433-4FAB-82EB-784A8973DDC4}"/>
              </a:ext>
            </a:extLst>
          </p:cNvPr>
          <p:cNvSpPr/>
          <p:nvPr/>
        </p:nvSpPr>
        <p:spPr>
          <a:xfrm>
            <a:off x="2876503" y="2291432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dirty="0" err="1">
                <a:effectLst/>
                <a:latin typeface="Consolas" panose="020B0609020204030204" pitchFamily="49" charset="0"/>
              </a:rPr>
              <a:t>minVert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AF8716-AA40-4743-B126-8E23C8A7135B}"/>
              </a:ext>
            </a:extLst>
          </p:cNvPr>
          <p:cNvSpPr/>
          <p:nvPr/>
        </p:nvSpPr>
        <p:spPr>
          <a:xfrm>
            <a:off x="3519970" y="2291432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maxVert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988C3B8-34C9-478A-AA6D-DEDEE24A73FA}"/>
              </a:ext>
            </a:extLst>
          </p:cNvPr>
          <p:cNvSpPr/>
          <p:nvPr/>
        </p:nvSpPr>
        <p:spPr>
          <a:xfrm>
            <a:off x="4228569" y="2291432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deltVert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95961C8-A41D-48FC-A16C-3A16BEB4467F}"/>
              </a:ext>
            </a:extLst>
          </p:cNvPr>
          <p:cNvSpPr/>
          <p:nvPr/>
        </p:nvSpPr>
        <p:spPr>
          <a:xfrm>
            <a:off x="5092908" y="2291432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minHor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1CFA0F-5373-42E0-9B3B-998FAE4A9AB4}"/>
              </a:ext>
            </a:extLst>
          </p:cNvPr>
          <p:cNvSpPr/>
          <p:nvPr/>
        </p:nvSpPr>
        <p:spPr>
          <a:xfrm>
            <a:off x="5871776" y="2291431"/>
            <a:ext cx="6944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maxHor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8B08DC6-FDF9-4562-A538-1873CE768DE2}"/>
              </a:ext>
            </a:extLst>
          </p:cNvPr>
          <p:cNvSpPr/>
          <p:nvPr/>
        </p:nvSpPr>
        <p:spPr>
          <a:xfrm>
            <a:off x="6620937" y="2291431"/>
            <a:ext cx="779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deltHor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0D790D0-C892-4185-B3FB-A392A13E3CE9}"/>
              </a:ext>
            </a:extLst>
          </p:cNvPr>
          <p:cNvSpPr/>
          <p:nvPr/>
        </p:nvSpPr>
        <p:spPr>
          <a:xfrm>
            <a:off x="7359754" y="2291431"/>
            <a:ext cx="1544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repeat_indicator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5530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26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Bazylev</dc:creator>
  <cp:lastModifiedBy>Alexander Bazylev</cp:lastModifiedBy>
  <cp:revision>1</cp:revision>
  <dcterms:created xsi:type="dcterms:W3CDTF">2025-01-14T13:13:26Z</dcterms:created>
  <dcterms:modified xsi:type="dcterms:W3CDTF">2025-01-14T16:34:23Z</dcterms:modified>
</cp:coreProperties>
</file>