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83942-BC25-41B3-93C8-660FA3C90346}" v="31" dt="2019-03-07T11:04:17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997ECC-D76B-4885-89CC-5144D90D23C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2B3F24-E039-436C-8F47-D2D37C8248AD}">
      <dgm:prSet/>
      <dgm:spPr/>
      <dgm:t>
        <a:bodyPr/>
        <a:lstStyle/>
        <a:p>
          <a:r>
            <a:rPr lang="en-US"/>
            <a:t>Easy find credible barbers near your local area</a:t>
          </a:r>
        </a:p>
      </dgm:t>
    </dgm:pt>
    <dgm:pt modelId="{DBE894FD-1083-4A72-9ED9-474565434500}" type="parTrans" cxnId="{DADA1F09-2FB9-4265-BFD5-2ACBF4C0714D}">
      <dgm:prSet/>
      <dgm:spPr/>
      <dgm:t>
        <a:bodyPr/>
        <a:lstStyle/>
        <a:p>
          <a:endParaRPr lang="en-US"/>
        </a:p>
      </dgm:t>
    </dgm:pt>
    <dgm:pt modelId="{426FE64C-CF40-429B-88CC-1ABDD7CDCCFE}" type="sibTrans" cxnId="{DADA1F09-2FB9-4265-BFD5-2ACBF4C0714D}">
      <dgm:prSet/>
      <dgm:spPr/>
      <dgm:t>
        <a:bodyPr/>
        <a:lstStyle/>
        <a:p>
          <a:endParaRPr lang="en-US"/>
        </a:p>
      </dgm:t>
    </dgm:pt>
    <dgm:pt modelId="{4B279AE8-7F03-4DF8-8DAB-C75717F6E64D}">
      <dgm:prSet/>
      <dgm:spPr/>
      <dgm:t>
        <a:bodyPr/>
        <a:lstStyle/>
        <a:p>
          <a:r>
            <a:rPr lang="en-US"/>
            <a:t>Be able to schedule an appointment even without meeting with barber prior</a:t>
          </a:r>
        </a:p>
      </dgm:t>
    </dgm:pt>
    <dgm:pt modelId="{8D2E7694-D674-4765-90D8-51395DCB3154}" type="parTrans" cxnId="{E5A1EE01-D3A0-4C27-B014-B888FA9648B8}">
      <dgm:prSet/>
      <dgm:spPr/>
      <dgm:t>
        <a:bodyPr/>
        <a:lstStyle/>
        <a:p>
          <a:endParaRPr lang="en-US"/>
        </a:p>
      </dgm:t>
    </dgm:pt>
    <dgm:pt modelId="{49D07A27-54ED-4C74-9BDC-273B32012052}" type="sibTrans" cxnId="{E5A1EE01-D3A0-4C27-B014-B888FA9648B8}">
      <dgm:prSet/>
      <dgm:spPr/>
      <dgm:t>
        <a:bodyPr/>
        <a:lstStyle/>
        <a:p>
          <a:endParaRPr lang="en-US"/>
        </a:p>
      </dgm:t>
    </dgm:pt>
    <dgm:pt modelId="{EE4ED31F-6240-4BA3-9FFE-FCF7A966D57B}">
      <dgm:prSet/>
      <dgm:spPr/>
      <dgm:t>
        <a:bodyPr/>
        <a:lstStyle/>
        <a:p>
          <a:r>
            <a:rPr lang="en-US"/>
            <a:t>Not worry about whether or not your barber is trustworthy</a:t>
          </a:r>
        </a:p>
      </dgm:t>
    </dgm:pt>
    <dgm:pt modelId="{E44A6000-E680-4453-90E1-F6546F8153E0}" type="parTrans" cxnId="{DC952C93-3C4E-41CA-8E3A-8D3D11C8B819}">
      <dgm:prSet/>
      <dgm:spPr/>
      <dgm:t>
        <a:bodyPr/>
        <a:lstStyle/>
        <a:p>
          <a:endParaRPr lang="en-US"/>
        </a:p>
      </dgm:t>
    </dgm:pt>
    <dgm:pt modelId="{7F31C1CF-0F8D-4F98-87F6-77D45033F957}" type="sibTrans" cxnId="{DC952C93-3C4E-41CA-8E3A-8D3D11C8B819}">
      <dgm:prSet/>
      <dgm:spPr/>
      <dgm:t>
        <a:bodyPr/>
        <a:lstStyle/>
        <a:p>
          <a:endParaRPr lang="en-US"/>
        </a:p>
      </dgm:t>
    </dgm:pt>
    <dgm:pt modelId="{EF340869-C557-4807-9DDB-96F4606C115F}">
      <dgm:prSet/>
      <dgm:spPr/>
      <dgm:t>
        <a:bodyPr/>
        <a:lstStyle/>
        <a:p>
          <a:r>
            <a:rPr lang="en-US"/>
            <a:t>Don’t have time or don’t want to go to a barbershop but still wants a fresh cut</a:t>
          </a:r>
        </a:p>
      </dgm:t>
    </dgm:pt>
    <dgm:pt modelId="{8B8F4897-6D2C-4836-9C2F-53B02F3A4D6D}" type="parTrans" cxnId="{C9996B4E-57FE-48F1-BAA2-637C115FE6C1}">
      <dgm:prSet/>
      <dgm:spPr/>
      <dgm:t>
        <a:bodyPr/>
        <a:lstStyle/>
        <a:p>
          <a:endParaRPr lang="en-US"/>
        </a:p>
      </dgm:t>
    </dgm:pt>
    <dgm:pt modelId="{8441CBA3-3244-43B0-8B89-B42AB546BA24}" type="sibTrans" cxnId="{C9996B4E-57FE-48F1-BAA2-637C115FE6C1}">
      <dgm:prSet/>
      <dgm:spPr/>
      <dgm:t>
        <a:bodyPr/>
        <a:lstStyle/>
        <a:p>
          <a:endParaRPr lang="en-US"/>
        </a:p>
      </dgm:t>
    </dgm:pt>
    <dgm:pt modelId="{110D9C3B-C784-4B77-AA11-FEE1D7779659}" type="pres">
      <dgm:prSet presAssocID="{83997ECC-D76B-4885-89CC-5144D90D23C6}" presName="root" presStyleCnt="0">
        <dgm:presLayoutVars>
          <dgm:dir/>
          <dgm:resizeHandles val="exact"/>
        </dgm:presLayoutVars>
      </dgm:prSet>
      <dgm:spPr/>
    </dgm:pt>
    <dgm:pt modelId="{DE6AE165-7190-4757-8828-8675D51FCA70}" type="pres">
      <dgm:prSet presAssocID="{8A2B3F24-E039-436C-8F47-D2D37C8248AD}" presName="compNode" presStyleCnt="0"/>
      <dgm:spPr/>
    </dgm:pt>
    <dgm:pt modelId="{5D94CD9F-E313-47BB-8C03-7FB5E28C30A1}" type="pres">
      <dgm:prSet presAssocID="{8A2B3F24-E039-436C-8F47-D2D37C8248AD}" presName="bgRect" presStyleLbl="bgShp" presStyleIdx="0" presStyleCnt="4"/>
      <dgm:spPr/>
    </dgm:pt>
    <dgm:pt modelId="{97AA376A-0DFE-47F5-8A83-D035EB8C56F3}" type="pres">
      <dgm:prSet presAssocID="{8A2B3F24-E039-436C-8F47-D2D37C8248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7D0A319-753F-4076-86C0-050704905298}" type="pres">
      <dgm:prSet presAssocID="{8A2B3F24-E039-436C-8F47-D2D37C8248AD}" presName="spaceRect" presStyleCnt="0"/>
      <dgm:spPr/>
    </dgm:pt>
    <dgm:pt modelId="{FF4D3A51-E6E8-4F8B-BA22-74DE1D692A9A}" type="pres">
      <dgm:prSet presAssocID="{8A2B3F24-E039-436C-8F47-D2D37C8248AD}" presName="parTx" presStyleLbl="revTx" presStyleIdx="0" presStyleCnt="4">
        <dgm:presLayoutVars>
          <dgm:chMax val="0"/>
          <dgm:chPref val="0"/>
        </dgm:presLayoutVars>
      </dgm:prSet>
      <dgm:spPr/>
    </dgm:pt>
    <dgm:pt modelId="{D0DA29B0-3BF3-4293-86BF-9D1FA16009F1}" type="pres">
      <dgm:prSet presAssocID="{426FE64C-CF40-429B-88CC-1ABDD7CDCCFE}" presName="sibTrans" presStyleCnt="0"/>
      <dgm:spPr/>
    </dgm:pt>
    <dgm:pt modelId="{57C183D0-D540-49F1-9F84-E3ECEADD864C}" type="pres">
      <dgm:prSet presAssocID="{4B279AE8-7F03-4DF8-8DAB-C75717F6E64D}" presName="compNode" presStyleCnt="0"/>
      <dgm:spPr/>
    </dgm:pt>
    <dgm:pt modelId="{4536DDB6-694F-43A8-9B22-F24D03E485F3}" type="pres">
      <dgm:prSet presAssocID="{4B279AE8-7F03-4DF8-8DAB-C75717F6E64D}" presName="bgRect" presStyleLbl="bgShp" presStyleIdx="1" presStyleCnt="4"/>
      <dgm:spPr/>
    </dgm:pt>
    <dgm:pt modelId="{FFC68288-E714-4D40-B727-93F004227B3F}" type="pres">
      <dgm:prSet presAssocID="{4B279AE8-7F03-4DF8-8DAB-C75717F6E6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D71E4D-F37E-4182-97A5-F2C510079980}" type="pres">
      <dgm:prSet presAssocID="{4B279AE8-7F03-4DF8-8DAB-C75717F6E64D}" presName="spaceRect" presStyleCnt="0"/>
      <dgm:spPr/>
    </dgm:pt>
    <dgm:pt modelId="{54A3AF45-8DBF-4F5D-8FE9-18CD36BD4EA0}" type="pres">
      <dgm:prSet presAssocID="{4B279AE8-7F03-4DF8-8DAB-C75717F6E64D}" presName="parTx" presStyleLbl="revTx" presStyleIdx="1" presStyleCnt="4">
        <dgm:presLayoutVars>
          <dgm:chMax val="0"/>
          <dgm:chPref val="0"/>
        </dgm:presLayoutVars>
      </dgm:prSet>
      <dgm:spPr/>
    </dgm:pt>
    <dgm:pt modelId="{8388B85F-CD15-4994-9E40-1DDAB1AC1582}" type="pres">
      <dgm:prSet presAssocID="{49D07A27-54ED-4C74-9BDC-273B32012052}" presName="sibTrans" presStyleCnt="0"/>
      <dgm:spPr/>
    </dgm:pt>
    <dgm:pt modelId="{4A0149A1-CAC5-4DF7-AF95-0F076DC0AC1F}" type="pres">
      <dgm:prSet presAssocID="{EE4ED31F-6240-4BA3-9FFE-FCF7A966D57B}" presName="compNode" presStyleCnt="0"/>
      <dgm:spPr/>
    </dgm:pt>
    <dgm:pt modelId="{09C63688-790C-43D2-A055-BA51AA036063}" type="pres">
      <dgm:prSet presAssocID="{EE4ED31F-6240-4BA3-9FFE-FCF7A966D57B}" presName="bgRect" presStyleLbl="bgShp" presStyleIdx="2" presStyleCnt="4"/>
      <dgm:spPr/>
    </dgm:pt>
    <dgm:pt modelId="{C809247D-26F5-4A1E-88C8-0A895C3D25A4}" type="pres">
      <dgm:prSet presAssocID="{EE4ED31F-6240-4BA3-9FFE-FCF7A966D5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6EA6EB45-6DDB-477C-8412-80AA16A90BDA}" type="pres">
      <dgm:prSet presAssocID="{EE4ED31F-6240-4BA3-9FFE-FCF7A966D57B}" presName="spaceRect" presStyleCnt="0"/>
      <dgm:spPr/>
    </dgm:pt>
    <dgm:pt modelId="{B7E411D0-CC7E-4954-896F-B7A4251DDF72}" type="pres">
      <dgm:prSet presAssocID="{EE4ED31F-6240-4BA3-9FFE-FCF7A966D57B}" presName="parTx" presStyleLbl="revTx" presStyleIdx="2" presStyleCnt="4">
        <dgm:presLayoutVars>
          <dgm:chMax val="0"/>
          <dgm:chPref val="0"/>
        </dgm:presLayoutVars>
      </dgm:prSet>
      <dgm:spPr/>
    </dgm:pt>
    <dgm:pt modelId="{14C91E39-13C0-4AC9-B0D0-57437722C888}" type="pres">
      <dgm:prSet presAssocID="{7F31C1CF-0F8D-4F98-87F6-77D45033F957}" presName="sibTrans" presStyleCnt="0"/>
      <dgm:spPr/>
    </dgm:pt>
    <dgm:pt modelId="{6EF64F5D-FF05-4F3C-8D6B-5277B2A38CDC}" type="pres">
      <dgm:prSet presAssocID="{EF340869-C557-4807-9DDB-96F4606C115F}" presName="compNode" presStyleCnt="0"/>
      <dgm:spPr/>
    </dgm:pt>
    <dgm:pt modelId="{C80A5569-0445-41B9-8825-1043117E58A1}" type="pres">
      <dgm:prSet presAssocID="{EF340869-C557-4807-9DDB-96F4606C115F}" presName="bgRect" presStyleLbl="bgShp" presStyleIdx="3" presStyleCnt="4"/>
      <dgm:spPr/>
    </dgm:pt>
    <dgm:pt modelId="{E2123301-C444-4856-85AB-44DB3BD88427}" type="pres">
      <dgm:prSet presAssocID="{EF340869-C557-4807-9DDB-96F4606C11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BF1E6D8-B326-4AD5-8F0D-C8CA2B1D95B2}" type="pres">
      <dgm:prSet presAssocID="{EF340869-C557-4807-9DDB-96F4606C115F}" presName="spaceRect" presStyleCnt="0"/>
      <dgm:spPr/>
    </dgm:pt>
    <dgm:pt modelId="{5FF7FF21-8F14-4595-A433-2366779B9A92}" type="pres">
      <dgm:prSet presAssocID="{EF340869-C557-4807-9DDB-96F4606C115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A1EE01-D3A0-4C27-B014-B888FA9648B8}" srcId="{83997ECC-D76B-4885-89CC-5144D90D23C6}" destId="{4B279AE8-7F03-4DF8-8DAB-C75717F6E64D}" srcOrd="1" destOrd="0" parTransId="{8D2E7694-D674-4765-90D8-51395DCB3154}" sibTransId="{49D07A27-54ED-4C74-9BDC-273B32012052}"/>
    <dgm:cxn modelId="{DADA1F09-2FB9-4265-BFD5-2ACBF4C0714D}" srcId="{83997ECC-D76B-4885-89CC-5144D90D23C6}" destId="{8A2B3F24-E039-436C-8F47-D2D37C8248AD}" srcOrd="0" destOrd="0" parTransId="{DBE894FD-1083-4A72-9ED9-474565434500}" sibTransId="{426FE64C-CF40-429B-88CC-1ABDD7CDCCFE}"/>
    <dgm:cxn modelId="{C84B600B-3464-4CE7-BFC9-0F360B24E244}" type="presOf" srcId="{4B279AE8-7F03-4DF8-8DAB-C75717F6E64D}" destId="{54A3AF45-8DBF-4F5D-8FE9-18CD36BD4EA0}" srcOrd="0" destOrd="0" presId="urn:microsoft.com/office/officeart/2018/2/layout/IconVerticalSolidList"/>
    <dgm:cxn modelId="{8032670E-3283-4E18-BCF8-CA0EABD107F2}" type="presOf" srcId="{EF340869-C557-4807-9DDB-96F4606C115F}" destId="{5FF7FF21-8F14-4595-A433-2366779B9A92}" srcOrd="0" destOrd="0" presId="urn:microsoft.com/office/officeart/2018/2/layout/IconVerticalSolidList"/>
    <dgm:cxn modelId="{C9996B4E-57FE-48F1-BAA2-637C115FE6C1}" srcId="{83997ECC-D76B-4885-89CC-5144D90D23C6}" destId="{EF340869-C557-4807-9DDB-96F4606C115F}" srcOrd="3" destOrd="0" parTransId="{8B8F4897-6D2C-4836-9C2F-53B02F3A4D6D}" sibTransId="{8441CBA3-3244-43B0-8B89-B42AB546BA24}"/>
    <dgm:cxn modelId="{039A947C-89FC-4478-9A99-D596844AE5E8}" type="presOf" srcId="{8A2B3F24-E039-436C-8F47-D2D37C8248AD}" destId="{FF4D3A51-E6E8-4F8B-BA22-74DE1D692A9A}" srcOrd="0" destOrd="0" presId="urn:microsoft.com/office/officeart/2018/2/layout/IconVerticalSolidList"/>
    <dgm:cxn modelId="{DC952C93-3C4E-41CA-8E3A-8D3D11C8B819}" srcId="{83997ECC-D76B-4885-89CC-5144D90D23C6}" destId="{EE4ED31F-6240-4BA3-9FFE-FCF7A966D57B}" srcOrd="2" destOrd="0" parTransId="{E44A6000-E680-4453-90E1-F6546F8153E0}" sibTransId="{7F31C1CF-0F8D-4F98-87F6-77D45033F957}"/>
    <dgm:cxn modelId="{E44709A6-DD98-4D50-A45E-5CB112DCEDFB}" type="presOf" srcId="{83997ECC-D76B-4885-89CC-5144D90D23C6}" destId="{110D9C3B-C784-4B77-AA11-FEE1D7779659}" srcOrd="0" destOrd="0" presId="urn:microsoft.com/office/officeart/2018/2/layout/IconVerticalSolidList"/>
    <dgm:cxn modelId="{816ACFB8-4AEE-4D2E-A4C0-10EF0FC52607}" type="presOf" srcId="{EE4ED31F-6240-4BA3-9FFE-FCF7A966D57B}" destId="{B7E411D0-CC7E-4954-896F-B7A4251DDF72}" srcOrd="0" destOrd="0" presId="urn:microsoft.com/office/officeart/2018/2/layout/IconVerticalSolidList"/>
    <dgm:cxn modelId="{E9222CB3-CA66-40A8-B0A1-93C23FA315E9}" type="presParOf" srcId="{110D9C3B-C784-4B77-AA11-FEE1D7779659}" destId="{DE6AE165-7190-4757-8828-8675D51FCA70}" srcOrd="0" destOrd="0" presId="urn:microsoft.com/office/officeart/2018/2/layout/IconVerticalSolidList"/>
    <dgm:cxn modelId="{02CC9580-EEAC-4D48-BFD7-305AE77B20A2}" type="presParOf" srcId="{DE6AE165-7190-4757-8828-8675D51FCA70}" destId="{5D94CD9F-E313-47BB-8C03-7FB5E28C30A1}" srcOrd="0" destOrd="0" presId="urn:microsoft.com/office/officeart/2018/2/layout/IconVerticalSolidList"/>
    <dgm:cxn modelId="{AA76FDE9-CF57-4CCA-9B7A-36DA77F574F2}" type="presParOf" srcId="{DE6AE165-7190-4757-8828-8675D51FCA70}" destId="{97AA376A-0DFE-47F5-8A83-D035EB8C56F3}" srcOrd="1" destOrd="0" presId="urn:microsoft.com/office/officeart/2018/2/layout/IconVerticalSolidList"/>
    <dgm:cxn modelId="{BB0BBE45-BC59-40E5-A97F-5059ADD33DB2}" type="presParOf" srcId="{DE6AE165-7190-4757-8828-8675D51FCA70}" destId="{D7D0A319-753F-4076-86C0-050704905298}" srcOrd="2" destOrd="0" presId="urn:microsoft.com/office/officeart/2018/2/layout/IconVerticalSolidList"/>
    <dgm:cxn modelId="{A064C4F6-4068-4B84-A35C-1D32AFBDD2DE}" type="presParOf" srcId="{DE6AE165-7190-4757-8828-8675D51FCA70}" destId="{FF4D3A51-E6E8-4F8B-BA22-74DE1D692A9A}" srcOrd="3" destOrd="0" presId="urn:microsoft.com/office/officeart/2018/2/layout/IconVerticalSolidList"/>
    <dgm:cxn modelId="{9ADE6E3F-CC2F-4E69-8908-BB370EF93169}" type="presParOf" srcId="{110D9C3B-C784-4B77-AA11-FEE1D7779659}" destId="{D0DA29B0-3BF3-4293-86BF-9D1FA16009F1}" srcOrd="1" destOrd="0" presId="urn:microsoft.com/office/officeart/2018/2/layout/IconVerticalSolidList"/>
    <dgm:cxn modelId="{66C4639E-3772-4278-819E-250C922DA31B}" type="presParOf" srcId="{110D9C3B-C784-4B77-AA11-FEE1D7779659}" destId="{57C183D0-D540-49F1-9F84-E3ECEADD864C}" srcOrd="2" destOrd="0" presId="urn:microsoft.com/office/officeart/2018/2/layout/IconVerticalSolidList"/>
    <dgm:cxn modelId="{879FA0B3-D7EF-4BF3-AD19-918806A80917}" type="presParOf" srcId="{57C183D0-D540-49F1-9F84-E3ECEADD864C}" destId="{4536DDB6-694F-43A8-9B22-F24D03E485F3}" srcOrd="0" destOrd="0" presId="urn:microsoft.com/office/officeart/2018/2/layout/IconVerticalSolidList"/>
    <dgm:cxn modelId="{B7C47CC4-6014-4F13-B94E-7B8B915F957B}" type="presParOf" srcId="{57C183D0-D540-49F1-9F84-E3ECEADD864C}" destId="{FFC68288-E714-4D40-B727-93F004227B3F}" srcOrd="1" destOrd="0" presId="urn:microsoft.com/office/officeart/2018/2/layout/IconVerticalSolidList"/>
    <dgm:cxn modelId="{AF643176-7616-4CE4-ADF6-21D4847F8846}" type="presParOf" srcId="{57C183D0-D540-49F1-9F84-E3ECEADD864C}" destId="{A8D71E4D-F37E-4182-97A5-F2C510079980}" srcOrd="2" destOrd="0" presId="urn:microsoft.com/office/officeart/2018/2/layout/IconVerticalSolidList"/>
    <dgm:cxn modelId="{A1473D23-059B-4D7B-83A3-F15488EDFB8A}" type="presParOf" srcId="{57C183D0-D540-49F1-9F84-E3ECEADD864C}" destId="{54A3AF45-8DBF-4F5D-8FE9-18CD36BD4EA0}" srcOrd="3" destOrd="0" presId="urn:microsoft.com/office/officeart/2018/2/layout/IconVerticalSolidList"/>
    <dgm:cxn modelId="{138221A2-699E-459D-B3CB-97209E8C0321}" type="presParOf" srcId="{110D9C3B-C784-4B77-AA11-FEE1D7779659}" destId="{8388B85F-CD15-4994-9E40-1DDAB1AC1582}" srcOrd="3" destOrd="0" presId="urn:microsoft.com/office/officeart/2018/2/layout/IconVerticalSolidList"/>
    <dgm:cxn modelId="{EB25E132-77D2-46CD-B70D-F2C34DE369D3}" type="presParOf" srcId="{110D9C3B-C784-4B77-AA11-FEE1D7779659}" destId="{4A0149A1-CAC5-4DF7-AF95-0F076DC0AC1F}" srcOrd="4" destOrd="0" presId="urn:microsoft.com/office/officeart/2018/2/layout/IconVerticalSolidList"/>
    <dgm:cxn modelId="{52CB13E7-DE4A-405C-93B7-A7CC40DD8EC9}" type="presParOf" srcId="{4A0149A1-CAC5-4DF7-AF95-0F076DC0AC1F}" destId="{09C63688-790C-43D2-A055-BA51AA036063}" srcOrd="0" destOrd="0" presId="urn:microsoft.com/office/officeart/2018/2/layout/IconVerticalSolidList"/>
    <dgm:cxn modelId="{A1AD8300-70FE-45D2-9DE1-1EAE1597CF1C}" type="presParOf" srcId="{4A0149A1-CAC5-4DF7-AF95-0F076DC0AC1F}" destId="{C809247D-26F5-4A1E-88C8-0A895C3D25A4}" srcOrd="1" destOrd="0" presId="urn:microsoft.com/office/officeart/2018/2/layout/IconVerticalSolidList"/>
    <dgm:cxn modelId="{85144E63-E1A0-4BB7-A1AC-A436D4E90C05}" type="presParOf" srcId="{4A0149A1-CAC5-4DF7-AF95-0F076DC0AC1F}" destId="{6EA6EB45-6DDB-477C-8412-80AA16A90BDA}" srcOrd="2" destOrd="0" presId="urn:microsoft.com/office/officeart/2018/2/layout/IconVerticalSolidList"/>
    <dgm:cxn modelId="{0E5BDA1B-B39A-4DD6-ACCD-3B7E83261A28}" type="presParOf" srcId="{4A0149A1-CAC5-4DF7-AF95-0F076DC0AC1F}" destId="{B7E411D0-CC7E-4954-896F-B7A4251DDF72}" srcOrd="3" destOrd="0" presId="urn:microsoft.com/office/officeart/2018/2/layout/IconVerticalSolidList"/>
    <dgm:cxn modelId="{BAC82E2A-6987-4417-A1BA-351740344965}" type="presParOf" srcId="{110D9C3B-C784-4B77-AA11-FEE1D7779659}" destId="{14C91E39-13C0-4AC9-B0D0-57437722C888}" srcOrd="5" destOrd="0" presId="urn:microsoft.com/office/officeart/2018/2/layout/IconVerticalSolidList"/>
    <dgm:cxn modelId="{396400FD-B1C9-4ED9-8E25-DEF9AD6CD485}" type="presParOf" srcId="{110D9C3B-C784-4B77-AA11-FEE1D7779659}" destId="{6EF64F5D-FF05-4F3C-8D6B-5277B2A38CDC}" srcOrd="6" destOrd="0" presId="urn:microsoft.com/office/officeart/2018/2/layout/IconVerticalSolidList"/>
    <dgm:cxn modelId="{0584FAEC-7CFB-45E8-A2A9-083F4778BE01}" type="presParOf" srcId="{6EF64F5D-FF05-4F3C-8D6B-5277B2A38CDC}" destId="{C80A5569-0445-41B9-8825-1043117E58A1}" srcOrd="0" destOrd="0" presId="urn:microsoft.com/office/officeart/2018/2/layout/IconVerticalSolidList"/>
    <dgm:cxn modelId="{FFD1549E-6CE2-43A8-9A4C-1DDC1900706B}" type="presParOf" srcId="{6EF64F5D-FF05-4F3C-8D6B-5277B2A38CDC}" destId="{E2123301-C444-4856-85AB-44DB3BD88427}" srcOrd="1" destOrd="0" presId="urn:microsoft.com/office/officeart/2018/2/layout/IconVerticalSolidList"/>
    <dgm:cxn modelId="{59FA2B48-18A4-4F2C-A922-ECF5481703F0}" type="presParOf" srcId="{6EF64F5D-FF05-4F3C-8D6B-5277B2A38CDC}" destId="{1BF1E6D8-B326-4AD5-8F0D-C8CA2B1D95B2}" srcOrd="2" destOrd="0" presId="urn:microsoft.com/office/officeart/2018/2/layout/IconVerticalSolidList"/>
    <dgm:cxn modelId="{7A47839D-0909-4043-9652-78A677F49F20}" type="presParOf" srcId="{6EF64F5D-FF05-4F3C-8D6B-5277B2A38CDC}" destId="{5FF7FF21-8F14-4595-A433-2366779B9A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330C5F-0641-49D9-ACC6-BCE6B981A32A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28D702-33B5-4867-9AC6-63798ECA9CD0}">
      <dgm:prSet/>
      <dgm:spPr/>
      <dgm:t>
        <a:bodyPr/>
        <a:lstStyle/>
        <a:p>
          <a:r>
            <a:rPr lang="en-US"/>
            <a:t>Want to grow customer base</a:t>
          </a:r>
        </a:p>
      </dgm:t>
    </dgm:pt>
    <dgm:pt modelId="{8BE2FE3F-2C71-478B-B715-F94713EE722B}" type="parTrans" cxnId="{9C47E46B-28F0-4511-8629-4A07CC9B8814}">
      <dgm:prSet/>
      <dgm:spPr/>
      <dgm:t>
        <a:bodyPr/>
        <a:lstStyle/>
        <a:p>
          <a:endParaRPr lang="en-US"/>
        </a:p>
      </dgm:t>
    </dgm:pt>
    <dgm:pt modelId="{97B0AD86-E3F9-4910-9376-7C4D0B5B5512}" type="sibTrans" cxnId="{9C47E46B-28F0-4511-8629-4A07CC9B8814}">
      <dgm:prSet/>
      <dgm:spPr/>
      <dgm:t>
        <a:bodyPr/>
        <a:lstStyle/>
        <a:p>
          <a:endParaRPr lang="en-US"/>
        </a:p>
      </dgm:t>
    </dgm:pt>
    <dgm:pt modelId="{F532214B-BC08-49C6-B1EE-C8B99B1855FF}">
      <dgm:prSet/>
      <dgm:spPr/>
      <dgm:t>
        <a:bodyPr/>
        <a:lstStyle/>
        <a:p>
          <a:r>
            <a:rPr lang="en-US"/>
            <a:t>Want to be able to show showcase their work </a:t>
          </a:r>
        </a:p>
      </dgm:t>
    </dgm:pt>
    <dgm:pt modelId="{7F72BA51-9462-430A-863A-F59898CB5C7C}" type="parTrans" cxnId="{0C91DA05-5D39-4F95-99A7-6B839F2DA4BC}">
      <dgm:prSet/>
      <dgm:spPr/>
      <dgm:t>
        <a:bodyPr/>
        <a:lstStyle/>
        <a:p>
          <a:endParaRPr lang="en-US"/>
        </a:p>
      </dgm:t>
    </dgm:pt>
    <dgm:pt modelId="{86205ADE-E12F-4443-91A1-2873C8153641}" type="sibTrans" cxnId="{0C91DA05-5D39-4F95-99A7-6B839F2DA4BC}">
      <dgm:prSet/>
      <dgm:spPr/>
      <dgm:t>
        <a:bodyPr/>
        <a:lstStyle/>
        <a:p>
          <a:endParaRPr lang="en-US"/>
        </a:p>
      </dgm:t>
    </dgm:pt>
    <dgm:pt modelId="{0C6CE890-1D71-4028-8C53-86F79E0748A7}" type="pres">
      <dgm:prSet presAssocID="{8C330C5F-0641-49D9-ACC6-BCE6B981A32A}" presName="Name0" presStyleCnt="0">
        <dgm:presLayoutVars>
          <dgm:dir/>
          <dgm:animLvl val="lvl"/>
          <dgm:resizeHandles val="exact"/>
        </dgm:presLayoutVars>
      </dgm:prSet>
      <dgm:spPr/>
    </dgm:pt>
    <dgm:pt modelId="{12DDA0BF-1BD4-4A74-87A4-11BBEB164D35}" type="pres">
      <dgm:prSet presAssocID="{6628D702-33B5-4867-9AC6-63798ECA9CD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1CA8094-A404-4C24-99EC-2D50F44F46D3}" type="pres">
      <dgm:prSet presAssocID="{97B0AD86-E3F9-4910-9376-7C4D0B5B5512}" presName="parTxOnlySpace" presStyleCnt="0"/>
      <dgm:spPr/>
    </dgm:pt>
    <dgm:pt modelId="{0AD70FE3-A88C-4A56-987B-4C79AE781917}" type="pres">
      <dgm:prSet presAssocID="{F532214B-BC08-49C6-B1EE-C8B99B1855FF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C91DA05-5D39-4F95-99A7-6B839F2DA4BC}" srcId="{8C330C5F-0641-49D9-ACC6-BCE6B981A32A}" destId="{F532214B-BC08-49C6-B1EE-C8B99B1855FF}" srcOrd="1" destOrd="0" parTransId="{7F72BA51-9462-430A-863A-F59898CB5C7C}" sibTransId="{86205ADE-E12F-4443-91A1-2873C8153641}"/>
    <dgm:cxn modelId="{248F432F-4AB5-4578-96BB-ADB544EB6780}" type="presOf" srcId="{F532214B-BC08-49C6-B1EE-C8B99B1855FF}" destId="{0AD70FE3-A88C-4A56-987B-4C79AE781917}" srcOrd="0" destOrd="0" presId="urn:microsoft.com/office/officeart/2005/8/layout/chevron1"/>
    <dgm:cxn modelId="{9C47E46B-28F0-4511-8629-4A07CC9B8814}" srcId="{8C330C5F-0641-49D9-ACC6-BCE6B981A32A}" destId="{6628D702-33B5-4867-9AC6-63798ECA9CD0}" srcOrd="0" destOrd="0" parTransId="{8BE2FE3F-2C71-478B-B715-F94713EE722B}" sibTransId="{97B0AD86-E3F9-4910-9376-7C4D0B5B5512}"/>
    <dgm:cxn modelId="{A7304070-275B-409D-A2C6-A7CD74A87673}" type="presOf" srcId="{8C330C5F-0641-49D9-ACC6-BCE6B981A32A}" destId="{0C6CE890-1D71-4028-8C53-86F79E0748A7}" srcOrd="0" destOrd="0" presId="urn:microsoft.com/office/officeart/2005/8/layout/chevron1"/>
    <dgm:cxn modelId="{F77E9653-4D53-4026-AFF2-A1F34F3C8273}" type="presOf" srcId="{6628D702-33B5-4867-9AC6-63798ECA9CD0}" destId="{12DDA0BF-1BD4-4A74-87A4-11BBEB164D35}" srcOrd="0" destOrd="0" presId="urn:microsoft.com/office/officeart/2005/8/layout/chevron1"/>
    <dgm:cxn modelId="{2F72D5A1-A48F-4440-AB62-85F333C07D6B}" type="presParOf" srcId="{0C6CE890-1D71-4028-8C53-86F79E0748A7}" destId="{12DDA0BF-1BD4-4A74-87A4-11BBEB164D35}" srcOrd="0" destOrd="0" presId="urn:microsoft.com/office/officeart/2005/8/layout/chevron1"/>
    <dgm:cxn modelId="{2C3F9653-B9A9-489A-A622-815A412BF9AB}" type="presParOf" srcId="{0C6CE890-1D71-4028-8C53-86F79E0748A7}" destId="{B1CA8094-A404-4C24-99EC-2D50F44F46D3}" srcOrd="1" destOrd="0" presId="urn:microsoft.com/office/officeart/2005/8/layout/chevron1"/>
    <dgm:cxn modelId="{7C1D0111-AD6A-4090-BF79-FC597213C318}" type="presParOf" srcId="{0C6CE890-1D71-4028-8C53-86F79E0748A7}" destId="{0AD70FE3-A88C-4A56-987B-4C79AE78191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4AB878-BC57-42FF-9CBC-1165B9D820D1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A25799-5617-417F-958A-161C3965409D}">
      <dgm:prSet/>
      <dgm:spPr/>
      <dgm:t>
        <a:bodyPr/>
        <a:lstStyle/>
        <a:p>
          <a:r>
            <a:rPr lang="en-US"/>
            <a:t>Will be able to show off work via pictures</a:t>
          </a:r>
        </a:p>
      </dgm:t>
    </dgm:pt>
    <dgm:pt modelId="{AA173956-0C5B-4720-AB0D-F5A056CA54D4}" type="parTrans" cxnId="{0605EFCF-49BD-4195-B58E-C5E67D324D20}">
      <dgm:prSet/>
      <dgm:spPr/>
      <dgm:t>
        <a:bodyPr/>
        <a:lstStyle/>
        <a:p>
          <a:endParaRPr lang="en-US"/>
        </a:p>
      </dgm:t>
    </dgm:pt>
    <dgm:pt modelId="{A101DACF-F320-4271-8FAA-C7E3A8B89C8A}" type="sibTrans" cxnId="{0605EFCF-49BD-4195-B58E-C5E67D324D20}">
      <dgm:prSet/>
      <dgm:spPr/>
      <dgm:t>
        <a:bodyPr/>
        <a:lstStyle/>
        <a:p>
          <a:endParaRPr lang="en-US"/>
        </a:p>
      </dgm:t>
    </dgm:pt>
    <dgm:pt modelId="{230ADE15-C754-4F3F-B0E7-9C0BFA198056}">
      <dgm:prSet/>
      <dgm:spPr/>
      <dgm:t>
        <a:bodyPr/>
        <a:lstStyle/>
        <a:p>
          <a:r>
            <a:rPr lang="en-US"/>
            <a:t>Can easily schedule appointments through app</a:t>
          </a:r>
        </a:p>
      </dgm:t>
    </dgm:pt>
    <dgm:pt modelId="{669AFC96-9762-4080-B48B-D1E64E393C3C}" type="parTrans" cxnId="{6A3F7F6E-A909-4BD9-AE53-EE53F6656961}">
      <dgm:prSet/>
      <dgm:spPr/>
      <dgm:t>
        <a:bodyPr/>
        <a:lstStyle/>
        <a:p>
          <a:endParaRPr lang="en-US"/>
        </a:p>
      </dgm:t>
    </dgm:pt>
    <dgm:pt modelId="{1A518C82-0BEB-4D33-9FE8-5FBCC46FB445}" type="sibTrans" cxnId="{6A3F7F6E-A909-4BD9-AE53-EE53F6656961}">
      <dgm:prSet/>
      <dgm:spPr/>
      <dgm:t>
        <a:bodyPr/>
        <a:lstStyle/>
        <a:p>
          <a:endParaRPr lang="en-US"/>
        </a:p>
      </dgm:t>
    </dgm:pt>
    <dgm:pt modelId="{C44C95F0-5AF9-4E40-81F2-5E0AF597357C}">
      <dgm:prSet/>
      <dgm:spPr/>
      <dgm:t>
        <a:bodyPr/>
        <a:lstStyle/>
        <a:p>
          <a:r>
            <a:rPr lang="en-US"/>
            <a:t>Update availability on calendar</a:t>
          </a:r>
        </a:p>
      </dgm:t>
    </dgm:pt>
    <dgm:pt modelId="{05FA7CEF-F7C8-4FD5-88B1-1B4F79A42AF0}" type="parTrans" cxnId="{254E09E7-54AC-451F-A9AB-18F2FA7CC7FB}">
      <dgm:prSet/>
      <dgm:spPr/>
      <dgm:t>
        <a:bodyPr/>
        <a:lstStyle/>
        <a:p>
          <a:endParaRPr lang="en-US"/>
        </a:p>
      </dgm:t>
    </dgm:pt>
    <dgm:pt modelId="{D88C524E-1052-4A53-BB9A-05470A3F789F}" type="sibTrans" cxnId="{254E09E7-54AC-451F-A9AB-18F2FA7CC7FB}">
      <dgm:prSet/>
      <dgm:spPr/>
      <dgm:t>
        <a:bodyPr/>
        <a:lstStyle/>
        <a:p>
          <a:endParaRPr lang="en-US"/>
        </a:p>
      </dgm:t>
    </dgm:pt>
    <dgm:pt modelId="{7478CD66-F832-40A4-AA07-58D1C74F38C1}">
      <dgm:prSet/>
      <dgm:spPr/>
      <dgm:t>
        <a:bodyPr/>
        <a:lstStyle/>
        <a:p>
          <a:r>
            <a:rPr lang="en-US"/>
            <a:t>Give prices ahead of time</a:t>
          </a:r>
        </a:p>
      </dgm:t>
    </dgm:pt>
    <dgm:pt modelId="{4E56EB03-2BF9-4F23-8E02-D77D2DC62E0A}" type="parTrans" cxnId="{EBA00E45-F7A6-4653-9DEE-60957D7E55F8}">
      <dgm:prSet/>
      <dgm:spPr/>
      <dgm:t>
        <a:bodyPr/>
        <a:lstStyle/>
        <a:p>
          <a:endParaRPr lang="en-US"/>
        </a:p>
      </dgm:t>
    </dgm:pt>
    <dgm:pt modelId="{353FBE10-D45E-4552-9CAA-725D7ACB0933}" type="sibTrans" cxnId="{EBA00E45-F7A6-4653-9DEE-60957D7E55F8}">
      <dgm:prSet/>
      <dgm:spPr/>
      <dgm:t>
        <a:bodyPr/>
        <a:lstStyle/>
        <a:p>
          <a:endParaRPr lang="en-US"/>
        </a:p>
      </dgm:t>
    </dgm:pt>
    <dgm:pt modelId="{C5D70E9B-6414-41BD-9CEA-EA8C4CBE99BA}">
      <dgm:prSet/>
      <dgm:spPr/>
      <dgm:t>
        <a:bodyPr/>
        <a:lstStyle/>
        <a:p>
          <a:r>
            <a:rPr lang="en-US"/>
            <a:t>Choose whether or not they want to be a barber that works at a shop or at homes or both</a:t>
          </a:r>
        </a:p>
      </dgm:t>
    </dgm:pt>
    <dgm:pt modelId="{CABBE0E4-AC38-4991-A198-092D1733BBC7}" type="parTrans" cxnId="{A0C197B9-29ED-4FF8-9FE2-DD7F8DEDA1C4}">
      <dgm:prSet/>
      <dgm:spPr/>
      <dgm:t>
        <a:bodyPr/>
        <a:lstStyle/>
        <a:p>
          <a:endParaRPr lang="en-US"/>
        </a:p>
      </dgm:t>
    </dgm:pt>
    <dgm:pt modelId="{EB465A0A-4B49-447E-B243-D9391DB9FBDB}" type="sibTrans" cxnId="{A0C197B9-29ED-4FF8-9FE2-DD7F8DEDA1C4}">
      <dgm:prSet/>
      <dgm:spPr/>
      <dgm:t>
        <a:bodyPr/>
        <a:lstStyle/>
        <a:p>
          <a:endParaRPr lang="en-US"/>
        </a:p>
      </dgm:t>
    </dgm:pt>
    <dgm:pt modelId="{D9D8BF9E-7622-42CD-A3C9-DFE0FD912495}">
      <dgm:prSet/>
      <dgm:spPr/>
      <dgm:t>
        <a:bodyPr/>
        <a:lstStyle/>
        <a:p>
          <a:r>
            <a:rPr lang="en-US"/>
            <a:t>Leave reviews for customers</a:t>
          </a:r>
        </a:p>
      </dgm:t>
    </dgm:pt>
    <dgm:pt modelId="{98F37D87-F32F-4668-98A5-F7CF4635FA28}" type="parTrans" cxnId="{1E33E8F2-1C42-4BBB-93DA-ACC0023A9CE4}">
      <dgm:prSet/>
      <dgm:spPr/>
      <dgm:t>
        <a:bodyPr/>
        <a:lstStyle/>
        <a:p>
          <a:endParaRPr lang="en-US"/>
        </a:p>
      </dgm:t>
    </dgm:pt>
    <dgm:pt modelId="{028D6D88-AD4C-43BF-A5D6-6B0344E68FCB}" type="sibTrans" cxnId="{1E33E8F2-1C42-4BBB-93DA-ACC0023A9CE4}">
      <dgm:prSet/>
      <dgm:spPr/>
      <dgm:t>
        <a:bodyPr/>
        <a:lstStyle/>
        <a:p>
          <a:endParaRPr lang="en-US"/>
        </a:p>
      </dgm:t>
    </dgm:pt>
    <dgm:pt modelId="{F181BDC4-87A3-4782-B111-8A1F9DF788FF}" type="pres">
      <dgm:prSet presAssocID="{F34AB878-BC57-42FF-9CBC-1165B9D820D1}" presName="root" presStyleCnt="0">
        <dgm:presLayoutVars>
          <dgm:dir/>
          <dgm:resizeHandles val="exact"/>
        </dgm:presLayoutVars>
      </dgm:prSet>
      <dgm:spPr/>
    </dgm:pt>
    <dgm:pt modelId="{3FD1B0FC-A754-4AD1-B118-A5BC4DDA9CEB}" type="pres">
      <dgm:prSet presAssocID="{F34AB878-BC57-42FF-9CBC-1165B9D820D1}" presName="container" presStyleCnt="0">
        <dgm:presLayoutVars>
          <dgm:dir/>
          <dgm:resizeHandles val="exact"/>
        </dgm:presLayoutVars>
      </dgm:prSet>
      <dgm:spPr/>
    </dgm:pt>
    <dgm:pt modelId="{1D2A1417-99DF-4681-B0F0-A50E618710B7}" type="pres">
      <dgm:prSet presAssocID="{47A25799-5617-417F-958A-161C3965409D}" presName="compNode" presStyleCnt="0"/>
      <dgm:spPr/>
    </dgm:pt>
    <dgm:pt modelId="{7E97A7F6-CEB7-453B-AEB0-024625BAFC41}" type="pres">
      <dgm:prSet presAssocID="{47A25799-5617-417F-958A-161C3965409D}" presName="iconBgRect" presStyleLbl="bgShp" presStyleIdx="0" presStyleCnt="6"/>
      <dgm:spPr/>
    </dgm:pt>
    <dgm:pt modelId="{9A01E6A8-C6AD-4EB9-BE4E-947C5966C1B7}" type="pres">
      <dgm:prSet presAssocID="{47A25799-5617-417F-958A-161C3965409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73C6D2F-7516-4806-B7A6-D8390214B472}" type="pres">
      <dgm:prSet presAssocID="{47A25799-5617-417F-958A-161C3965409D}" presName="spaceRect" presStyleCnt="0"/>
      <dgm:spPr/>
    </dgm:pt>
    <dgm:pt modelId="{46AB7A8F-9C3F-4877-96AE-F90BB375A50F}" type="pres">
      <dgm:prSet presAssocID="{47A25799-5617-417F-958A-161C3965409D}" presName="textRect" presStyleLbl="revTx" presStyleIdx="0" presStyleCnt="6">
        <dgm:presLayoutVars>
          <dgm:chMax val="1"/>
          <dgm:chPref val="1"/>
        </dgm:presLayoutVars>
      </dgm:prSet>
      <dgm:spPr/>
    </dgm:pt>
    <dgm:pt modelId="{3619E094-4069-4093-9071-4DEC4449505E}" type="pres">
      <dgm:prSet presAssocID="{A101DACF-F320-4271-8FAA-C7E3A8B89C8A}" presName="sibTrans" presStyleLbl="sibTrans2D1" presStyleIdx="0" presStyleCnt="0"/>
      <dgm:spPr/>
    </dgm:pt>
    <dgm:pt modelId="{490E2606-6281-40D3-BD0F-A69C0FC478B0}" type="pres">
      <dgm:prSet presAssocID="{230ADE15-C754-4F3F-B0E7-9C0BFA198056}" presName="compNode" presStyleCnt="0"/>
      <dgm:spPr/>
    </dgm:pt>
    <dgm:pt modelId="{16C6CD45-7B3B-48B4-89D8-5FE63758058C}" type="pres">
      <dgm:prSet presAssocID="{230ADE15-C754-4F3F-B0E7-9C0BFA198056}" presName="iconBgRect" presStyleLbl="bgShp" presStyleIdx="1" presStyleCnt="6"/>
      <dgm:spPr/>
    </dgm:pt>
    <dgm:pt modelId="{EDC09771-CC01-4FDD-BBD7-59630D103D64}" type="pres">
      <dgm:prSet presAssocID="{230ADE15-C754-4F3F-B0E7-9C0BFA19805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4999E58-F501-4FCD-B73E-53C10E197C31}" type="pres">
      <dgm:prSet presAssocID="{230ADE15-C754-4F3F-B0E7-9C0BFA198056}" presName="spaceRect" presStyleCnt="0"/>
      <dgm:spPr/>
    </dgm:pt>
    <dgm:pt modelId="{5CBC83C2-435F-4965-85F6-C776EDEA14E4}" type="pres">
      <dgm:prSet presAssocID="{230ADE15-C754-4F3F-B0E7-9C0BFA198056}" presName="textRect" presStyleLbl="revTx" presStyleIdx="1" presStyleCnt="6">
        <dgm:presLayoutVars>
          <dgm:chMax val="1"/>
          <dgm:chPref val="1"/>
        </dgm:presLayoutVars>
      </dgm:prSet>
      <dgm:spPr/>
    </dgm:pt>
    <dgm:pt modelId="{CDE2255E-2E82-4B2A-9D7F-9C7C5DF1E2DC}" type="pres">
      <dgm:prSet presAssocID="{1A518C82-0BEB-4D33-9FE8-5FBCC46FB445}" presName="sibTrans" presStyleLbl="sibTrans2D1" presStyleIdx="0" presStyleCnt="0"/>
      <dgm:spPr/>
    </dgm:pt>
    <dgm:pt modelId="{4BDE6038-AA01-483B-B7DB-318EDFB5CFD5}" type="pres">
      <dgm:prSet presAssocID="{C44C95F0-5AF9-4E40-81F2-5E0AF597357C}" presName="compNode" presStyleCnt="0"/>
      <dgm:spPr/>
    </dgm:pt>
    <dgm:pt modelId="{CC393F25-64ED-4E0C-88EB-19CE3F4A58D3}" type="pres">
      <dgm:prSet presAssocID="{C44C95F0-5AF9-4E40-81F2-5E0AF597357C}" presName="iconBgRect" presStyleLbl="bgShp" presStyleIdx="2" presStyleCnt="6"/>
      <dgm:spPr/>
    </dgm:pt>
    <dgm:pt modelId="{83145719-AB4D-429D-9F64-BD9B540782C4}" type="pres">
      <dgm:prSet presAssocID="{C44C95F0-5AF9-4E40-81F2-5E0AF597357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128DA3E-4766-4B8A-A4AE-674813D53918}" type="pres">
      <dgm:prSet presAssocID="{C44C95F0-5AF9-4E40-81F2-5E0AF597357C}" presName="spaceRect" presStyleCnt="0"/>
      <dgm:spPr/>
    </dgm:pt>
    <dgm:pt modelId="{58902AA6-D847-4A1A-8448-872965E3A89F}" type="pres">
      <dgm:prSet presAssocID="{C44C95F0-5AF9-4E40-81F2-5E0AF597357C}" presName="textRect" presStyleLbl="revTx" presStyleIdx="2" presStyleCnt="6">
        <dgm:presLayoutVars>
          <dgm:chMax val="1"/>
          <dgm:chPref val="1"/>
        </dgm:presLayoutVars>
      </dgm:prSet>
      <dgm:spPr/>
    </dgm:pt>
    <dgm:pt modelId="{34259CCD-7D45-4600-B2D9-4F55E79321EA}" type="pres">
      <dgm:prSet presAssocID="{D88C524E-1052-4A53-BB9A-05470A3F789F}" presName="sibTrans" presStyleLbl="sibTrans2D1" presStyleIdx="0" presStyleCnt="0"/>
      <dgm:spPr/>
    </dgm:pt>
    <dgm:pt modelId="{446F0C9F-088A-466D-A9B2-39641B5E801E}" type="pres">
      <dgm:prSet presAssocID="{7478CD66-F832-40A4-AA07-58D1C74F38C1}" presName="compNode" presStyleCnt="0"/>
      <dgm:spPr/>
    </dgm:pt>
    <dgm:pt modelId="{35FFD7D9-ABCB-4CBE-A873-6C19651A267E}" type="pres">
      <dgm:prSet presAssocID="{7478CD66-F832-40A4-AA07-58D1C74F38C1}" presName="iconBgRect" presStyleLbl="bgShp" presStyleIdx="3" presStyleCnt="6"/>
      <dgm:spPr/>
    </dgm:pt>
    <dgm:pt modelId="{8768BFBC-C182-4DCB-B90B-DE4C3AFCB494}" type="pres">
      <dgm:prSet presAssocID="{7478CD66-F832-40A4-AA07-58D1C74F38C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58AC2CE-D9EA-4E51-9D82-7B3C03BDA190}" type="pres">
      <dgm:prSet presAssocID="{7478CD66-F832-40A4-AA07-58D1C74F38C1}" presName="spaceRect" presStyleCnt="0"/>
      <dgm:spPr/>
    </dgm:pt>
    <dgm:pt modelId="{42F08241-683C-464D-A318-511BC7375279}" type="pres">
      <dgm:prSet presAssocID="{7478CD66-F832-40A4-AA07-58D1C74F38C1}" presName="textRect" presStyleLbl="revTx" presStyleIdx="3" presStyleCnt="6">
        <dgm:presLayoutVars>
          <dgm:chMax val="1"/>
          <dgm:chPref val="1"/>
        </dgm:presLayoutVars>
      </dgm:prSet>
      <dgm:spPr/>
    </dgm:pt>
    <dgm:pt modelId="{7CCEAADE-F964-4FA6-99CF-F2AA343CCEC9}" type="pres">
      <dgm:prSet presAssocID="{353FBE10-D45E-4552-9CAA-725D7ACB0933}" presName="sibTrans" presStyleLbl="sibTrans2D1" presStyleIdx="0" presStyleCnt="0"/>
      <dgm:spPr/>
    </dgm:pt>
    <dgm:pt modelId="{B6AD3A37-FC22-4F5F-83BF-D4BD2496E221}" type="pres">
      <dgm:prSet presAssocID="{C5D70E9B-6414-41BD-9CEA-EA8C4CBE99BA}" presName="compNode" presStyleCnt="0"/>
      <dgm:spPr/>
    </dgm:pt>
    <dgm:pt modelId="{9E390A9D-02CB-4E80-8493-904E435DAA61}" type="pres">
      <dgm:prSet presAssocID="{C5D70E9B-6414-41BD-9CEA-EA8C4CBE99BA}" presName="iconBgRect" presStyleLbl="bgShp" presStyleIdx="4" presStyleCnt="6"/>
      <dgm:spPr/>
    </dgm:pt>
    <dgm:pt modelId="{73299249-695D-465C-870A-E4A75B87AD65}" type="pres">
      <dgm:prSet presAssocID="{C5D70E9B-6414-41BD-9CEA-EA8C4CBE99B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C345370D-81D5-4D3B-AC84-0190E37A82B2}" type="pres">
      <dgm:prSet presAssocID="{C5D70E9B-6414-41BD-9CEA-EA8C4CBE99BA}" presName="spaceRect" presStyleCnt="0"/>
      <dgm:spPr/>
    </dgm:pt>
    <dgm:pt modelId="{FDFAE38D-1632-45EA-8A67-ECD1D194902B}" type="pres">
      <dgm:prSet presAssocID="{C5D70E9B-6414-41BD-9CEA-EA8C4CBE99BA}" presName="textRect" presStyleLbl="revTx" presStyleIdx="4" presStyleCnt="6">
        <dgm:presLayoutVars>
          <dgm:chMax val="1"/>
          <dgm:chPref val="1"/>
        </dgm:presLayoutVars>
      </dgm:prSet>
      <dgm:spPr/>
    </dgm:pt>
    <dgm:pt modelId="{D318EE1E-1C39-44D5-BF58-FE6BA4906D06}" type="pres">
      <dgm:prSet presAssocID="{EB465A0A-4B49-447E-B243-D9391DB9FBDB}" presName="sibTrans" presStyleLbl="sibTrans2D1" presStyleIdx="0" presStyleCnt="0"/>
      <dgm:spPr/>
    </dgm:pt>
    <dgm:pt modelId="{D1857072-3B3F-4F30-8F4B-79911A2EFC1B}" type="pres">
      <dgm:prSet presAssocID="{D9D8BF9E-7622-42CD-A3C9-DFE0FD912495}" presName="compNode" presStyleCnt="0"/>
      <dgm:spPr/>
    </dgm:pt>
    <dgm:pt modelId="{78346B39-8267-49A1-AA49-F228E4D0F5AF}" type="pres">
      <dgm:prSet presAssocID="{D9D8BF9E-7622-42CD-A3C9-DFE0FD912495}" presName="iconBgRect" presStyleLbl="bgShp" presStyleIdx="5" presStyleCnt="6"/>
      <dgm:spPr/>
    </dgm:pt>
    <dgm:pt modelId="{ADBB9F65-5C1E-4DD6-BB6E-18C4485D8ED2}" type="pres">
      <dgm:prSet presAssocID="{D9D8BF9E-7622-42CD-A3C9-DFE0FD91249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F2B5AD92-63DE-4398-BCBA-B4E4559C323B}" type="pres">
      <dgm:prSet presAssocID="{D9D8BF9E-7622-42CD-A3C9-DFE0FD912495}" presName="spaceRect" presStyleCnt="0"/>
      <dgm:spPr/>
    </dgm:pt>
    <dgm:pt modelId="{133BA2BD-25E3-4C6A-AC3C-D6E93B0E1A65}" type="pres">
      <dgm:prSet presAssocID="{D9D8BF9E-7622-42CD-A3C9-DFE0FD91249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D87010A-6FC0-4D0B-A079-17A997A2F686}" type="presOf" srcId="{1A518C82-0BEB-4D33-9FE8-5FBCC46FB445}" destId="{CDE2255E-2E82-4B2A-9D7F-9C7C5DF1E2DC}" srcOrd="0" destOrd="0" presId="urn:microsoft.com/office/officeart/2018/2/layout/IconCircleList"/>
    <dgm:cxn modelId="{98BB4E0E-9AED-41B8-B506-33C5917C95E1}" type="presOf" srcId="{230ADE15-C754-4F3F-B0E7-9C0BFA198056}" destId="{5CBC83C2-435F-4965-85F6-C776EDEA14E4}" srcOrd="0" destOrd="0" presId="urn:microsoft.com/office/officeart/2018/2/layout/IconCircleList"/>
    <dgm:cxn modelId="{66138D3C-AAEC-4953-821B-0BC9BDE9A72B}" type="presOf" srcId="{EB465A0A-4B49-447E-B243-D9391DB9FBDB}" destId="{D318EE1E-1C39-44D5-BF58-FE6BA4906D06}" srcOrd="0" destOrd="0" presId="urn:microsoft.com/office/officeart/2018/2/layout/IconCircleList"/>
    <dgm:cxn modelId="{497D0D5D-BB6B-4B2A-8278-360E87C03D92}" type="presOf" srcId="{47A25799-5617-417F-958A-161C3965409D}" destId="{46AB7A8F-9C3F-4877-96AE-F90BB375A50F}" srcOrd="0" destOrd="0" presId="urn:microsoft.com/office/officeart/2018/2/layout/IconCircleList"/>
    <dgm:cxn modelId="{8843625F-3D4B-455D-A14F-604938218344}" type="presOf" srcId="{C5D70E9B-6414-41BD-9CEA-EA8C4CBE99BA}" destId="{FDFAE38D-1632-45EA-8A67-ECD1D194902B}" srcOrd="0" destOrd="0" presId="urn:microsoft.com/office/officeart/2018/2/layout/IconCircleList"/>
    <dgm:cxn modelId="{EBA00E45-F7A6-4653-9DEE-60957D7E55F8}" srcId="{F34AB878-BC57-42FF-9CBC-1165B9D820D1}" destId="{7478CD66-F832-40A4-AA07-58D1C74F38C1}" srcOrd="3" destOrd="0" parTransId="{4E56EB03-2BF9-4F23-8E02-D77D2DC62E0A}" sibTransId="{353FBE10-D45E-4552-9CAA-725D7ACB0933}"/>
    <dgm:cxn modelId="{6512D746-2846-4E25-A23D-EB79FCC8C4F0}" type="presOf" srcId="{353FBE10-D45E-4552-9CAA-725D7ACB0933}" destId="{7CCEAADE-F964-4FA6-99CF-F2AA343CCEC9}" srcOrd="0" destOrd="0" presId="urn:microsoft.com/office/officeart/2018/2/layout/IconCircleList"/>
    <dgm:cxn modelId="{771E6468-27C9-4247-A92C-C7B6FCD7A613}" type="presOf" srcId="{C44C95F0-5AF9-4E40-81F2-5E0AF597357C}" destId="{58902AA6-D847-4A1A-8448-872965E3A89F}" srcOrd="0" destOrd="0" presId="urn:microsoft.com/office/officeart/2018/2/layout/IconCircleList"/>
    <dgm:cxn modelId="{6A3F7F6E-A909-4BD9-AE53-EE53F6656961}" srcId="{F34AB878-BC57-42FF-9CBC-1165B9D820D1}" destId="{230ADE15-C754-4F3F-B0E7-9C0BFA198056}" srcOrd="1" destOrd="0" parTransId="{669AFC96-9762-4080-B48B-D1E64E393C3C}" sibTransId="{1A518C82-0BEB-4D33-9FE8-5FBCC46FB445}"/>
    <dgm:cxn modelId="{01616F80-FBB5-41E2-92AA-26CBE441C30A}" type="presOf" srcId="{D9D8BF9E-7622-42CD-A3C9-DFE0FD912495}" destId="{133BA2BD-25E3-4C6A-AC3C-D6E93B0E1A65}" srcOrd="0" destOrd="0" presId="urn:microsoft.com/office/officeart/2018/2/layout/IconCircleList"/>
    <dgm:cxn modelId="{A0C197B9-29ED-4FF8-9FE2-DD7F8DEDA1C4}" srcId="{F34AB878-BC57-42FF-9CBC-1165B9D820D1}" destId="{C5D70E9B-6414-41BD-9CEA-EA8C4CBE99BA}" srcOrd="4" destOrd="0" parTransId="{CABBE0E4-AC38-4991-A198-092D1733BBC7}" sibTransId="{EB465A0A-4B49-447E-B243-D9391DB9FBDB}"/>
    <dgm:cxn modelId="{7A6371C2-8998-4F9D-80EF-808D0C61D67F}" type="presOf" srcId="{F34AB878-BC57-42FF-9CBC-1165B9D820D1}" destId="{F181BDC4-87A3-4782-B111-8A1F9DF788FF}" srcOrd="0" destOrd="0" presId="urn:microsoft.com/office/officeart/2018/2/layout/IconCircleList"/>
    <dgm:cxn modelId="{47566BCB-94D4-4E9D-879B-E9EAEDBEF41F}" type="presOf" srcId="{D88C524E-1052-4A53-BB9A-05470A3F789F}" destId="{34259CCD-7D45-4600-B2D9-4F55E79321EA}" srcOrd="0" destOrd="0" presId="urn:microsoft.com/office/officeart/2018/2/layout/IconCircleList"/>
    <dgm:cxn modelId="{0605EFCF-49BD-4195-B58E-C5E67D324D20}" srcId="{F34AB878-BC57-42FF-9CBC-1165B9D820D1}" destId="{47A25799-5617-417F-958A-161C3965409D}" srcOrd="0" destOrd="0" parTransId="{AA173956-0C5B-4720-AB0D-F5A056CA54D4}" sibTransId="{A101DACF-F320-4271-8FAA-C7E3A8B89C8A}"/>
    <dgm:cxn modelId="{A8D2C9D7-F81C-4694-966F-4F2D57A7717E}" type="presOf" srcId="{A101DACF-F320-4271-8FAA-C7E3A8B89C8A}" destId="{3619E094-4069-4093-9071-4DEC4449505E}" srcOrd="0" destOrd="0" presId="urn:microsoft.com/office/officeart/2018/2/layout/IconCircleList"/>
    <dgm:cxn modelId="{277B0ED9-860A-4293-BDAA-2FB58EDEDEB7}" type="presOf" srcId="{7478CD66-F832-40A4-AA07-58D1C74F38C1}" destId="{42F08241-683C-464D-A318-511BC7375279}" srcOrd="0" destOrd="0" presId="urn:microsoft.com/office/officeart/2018/2/layout/IconCircleList"/>
    <dgm:cxn modelId="{254E09E7-54AC-451F-A9AB-18F2FA7CC7FB}" srcId="{F34AB878-BC57-42FF-9CBC-1165B9D820D1}" destId="{C44C95F0-5AF9-4E40-81F2-5E0AF597357C}" srcOrd="2" destOrd="0" parTransId="{05FA7CEF-F7C8-4FD5-88B1-1B4F79A42AF0}" sibTransId="{D88C524E-1052-4A53-BB9A-05470A3F789F}"/>
    <dgm:cxn modelId="{1E33E8F2-1C42-4BBB-93DA-ACC0023A9CE4}" srcId="{F34AB878-BC57-42FF-9CBC-1165B9D820D1}" destId="{D9D8BF9E-7622-42CD-A3C9-DFE0FD912495}" srcOrd="5" destOrd="0" parTransId="{98F37D87-F32F-4668-98A5-F7CF4635FA28}" sibTransId="{028D6D88-AD4C-43BF-A5D6-6B0344E68FCB}"/>
    <dgm:cxn modelId="{191C728E-CD0E-45EA-B632-9D5EF52841D2}" type="presParOf" srcId="{F181BDC4-87A3-4782-B111-8A1F9DF788FF}" destId="{3FD1B0FC-A754-4AD1-B118-A5BC4DDA9CEB}" srcOrd="0" destOrd="0" presId="urn:microsoft.com/office/officeart/2018/2/layout/IconCircleList"/>
    <dgm:cxn modelId="{BD049780-47FD-41A1-8EAF-CB54E6EF1827}" type="presParOf" srcId="{3FD1B0FC-A754-4AD1-B118-A5BC4DDA9CEB}" destId="{1D2A1417-99DF-4681-B0F0-A50E618710B7}" srcOrd="0" destOrd="0" presId="urn:microsoft.com/office/officeart/2018/2/layout/IconCircleList"/>
    <dgm:cxn modelId="{AB348C5B-561C-496B-908A-9F04EEA36CC3}" type="presParOf" srcId="{1D2A1417-99DF-4681-B0F0-A50E618710B7}" destId="{7E97A7F6-CEB7-453B-AEB0-024625BAFC41}" srcOrd="0" destOrd="0" presId="urn:microsoft.com/office/officeart/2018/2/layout/IconCircleList"/>
    <dgm:cxn modelId="{1001EDE1-EF82-4DA3-935F-D51FC0F99991}" type="presParOf" srcId="{1D2A1417-99DF-4681-B0F0-A50E618710B7}" destId="{9A01E6A8-C6AD-4EB9-BE4E-947C5966C1B7}" srcOrd="1" destOrd="0" presId="urn:microsoft.com/office/officeart/2018/2/layout/IconCircleList"/>
    <dgm:cxn modelId="{B7E3E5E2-57F5-4D00-8156-F2F9F8F0D1BB}" type="presParOf" srcId="{1D2A1417-99DF-4681-B0F0-A50E618710B7}" destId="{873C6D2F-7516-4806-B7A6-D8390214B472}" srcOrd="2" destOrd="0" presId="urn:microsoft.com/office/officeart/2018/2/layout/IconCircleList"/>
    <dgm:cxn modelId="{BBBC59D2-EDBA-45F4-AEA9-A8951668587B}" type="presParOf" srcId="{1D2A1417-99DF-4681-B0F0-A50E618710B7}" destId="{46AB7A8F-9C3F-4877-96AE-F90BB375A50F}" srcOrd="3" destOrd="0" presId="urn:microsoft.com/office/officeart/2018/2/layout/IconCircleList"/>
    <dgm:cxn modelId="{53139698-D194-4115-BCB2-CA0126F6CF9B}" type="presParOf" srcId="{3FD1B0FC-A754-4AD1-B118-A5BC4DDA9CEB}" destId="{3619E094-4069-4093-9071-4DEC4449505E}" srcOrd="1" destOrd="0" presId="urn:microsoft.com/office/officeart/2018/2/layout/IconCircleList"/>
    <dgm:cxn modelId="{7720591F-F3AF-41DB-867F-4C5B2F5B0686}" type="presParOf" srcId="{3FD1B0FC-A754-4AD1-B118-A5BC4DDA9CEB}" destId="{490E2606-6281-40D3-BD0F-A69C0FC478B0}" srcOrd="2" destOrd="0" presId="urn:microsoft.com/office/officeart/2018/2/layout/IconCircleList"/>
    <dgm:cxn modelId="{C3DE7A9E-F0D4-4B9F-8026-1795BBBAEEC9}" type="presParOf" srcId="{490E2606-6281-40D3-BD0F-A69C0FC478B0}" destId="{16C6CD45-7B3B-48B4-89D8-5FE63758058C}" srcOrd="0" destOrd="0" presId="urn:microsoft.com/office/officeart/2018/2/layout/IconCircleList"/>
    <dgm:cxn modelId="{6A8EBD25-D9A5-4365-A0EC-48117F3A376A}" type="presParOf" srcId="{490E2606-6281-40D3-BD0F-A69C0FC478B0}" destId="{EDC09771-CC01-4FDD-BBD7-59630D103D64}" srcOrd="1" destOrd="0" presId="urn:microsoft.com/office/officeart/2018/2/layout/IconCircleList"/>
    <dgm:cxn modelId="{79854239-5CBA-483E-B04A-DBF613AA03F0}" type="presParOf" srcId="{490E2606-6281-40D3-BD0F-A69C0FC478B0}" destId="{D4999E58-F501-4FCD-B73E-53C10E197C31}" srcOrd="2" destOrd="0" presId="urn:microsoft.com/office/officeart/2018/2/layout/IconCircleList"/>
    <dgm:cxn modelId="{6E2F9088-512C-4797-9912-006094864229}" type="presParOf" srcId="{490E2606-6281-40D3-BD0F-A69C0FC478B0}" destId="{5CBC83C2-435F-4965-85F6-C776EDEA14E4}" srcOrd="3" destOrd="0" presId="urn:microsoft.com/office/officeart/2018/2/layout/IconCircleList"/>
    <dgm:cxn modelId="{E626A3A9-7B4E-45C4-9444-A9E0D4207D6C}" type="presParOf" srcId="{3FD1B0FC-A754-4AD1-B118-A5BC4DDA9CEB}" destId="{CDE2255E-2E82-4B2A-9D7F-9C7C5DF1E2DC}" srcOrd="3" destOrd="0" presId="urn:microsoft.com/office/officeart/2018/2/layout/IconCircleList"/>
    <dgm:cxn modelId="{32A19374-A5B5-4471-8944-7480E2334C91}" type="presParOf" srcId="{3FD1B0FC-A754-4AD1-B118-A5BC4DDA9CEB}" destId="{4BDE6038-AA01-483B-B7DB-318EDFB5CFD5}" srcOrd="4" destOrd="0" presId="urn:microsoft.com/office/officeart/2018/2/layout/IconCircleList"/>
    <dgm:cxn modelId="{A5B76F6F-0B07-4E84-A9DC-EB1226BFD5F7}" type="presParOf" srcId="{4BDE6038-AA01-483B-B7DB-318EDFB5CFD5}" destId="{CC393F25-64ED-4E0C-88EB-19CE3F4A58D3}" srcOrd="0" destOrd="0" presId="urn:microsoft.com/office/officeart/2018/2/layout/IconCircleList"/>
    <dgm:cxn modelId="{19822541-CFBC-4244-BE64-2F288EEB2E4A}" type="presParOf" srcId="{4BDE6038-AA01-483B-B7DB-318EDFB5CFD5}" destId="{83145719-AB4D-429D-9F64-BD9B540782C4}" srcOrd="1" destOrd="0" presId="urn:microsoft.com/office/officeart/2018/2/layout/IconCircleList"/>
    <dgm:cxn modelId="{FC22DEBF-B581-4DBF-83B0-15CBC3E7B3B7}" type="presParOf" srcId="{4BDE6038-AA01-483B-B7DB-318EDFB5CFD5}" destId="{5128DA3E-4766-4B8A-A4AE-674813D53918}" srcOrd="2" destOrd="0" presId="urn:microsoft.com/office/officeart/2018/2/layout/IconCircleList"/>
    <dgm:cxn modelId="{17DCC67A-18AC-49CF-9CDD-35C11470E3FF}" type="presParOf" srcId="{4BDE6038-AA01-483B-B7DB-318EDFB5CFD5}" destId="{58902AA6-D847-4A1A-8448-872965E3A89F}" srcOrd="3" destOrd="0" presId="urn:microsoft.com/office/officeart/2018/2/layout/IconCircleList"/>
    <dgm:cxn modelId="{D0D1671B-C353-4D13-8E45-5F793FEE7938}" type="presParOf" srcId="{3FD1B0FC-A754-4AD1-B118-A5BC4DDA9CEB}" destId="{34259CCD-7D45-4600-B2D9-4F55E79321EA}" srcOrd="5" destOrd="0" presId="urn:microsoft.com/office/officeart/2018/2/layout/IconCircleList"/>
    <dgm:cxn modelId="{0629D6D8-A21A-47F0-BFD4-65DB514F9443}" type="presParOf" srcId="{3FD1B0FC-A754-4AD1-B118-A5BC4DDA9CEB}" destId="{446F0C9F-088A-466D-A9B2-39641B5E801E}" srcOrd="6" destOrd="0" presId="urn:microsoft.com/office/officeart/2018/2/layout/IconCircleList"/>
    <dgm:cxn modelId="{868387B1-E67B-4FBE-A4A4-80E9C2D872C5}" type="presParOf" srcId="{446F0C9F-088A-466D-A9B2-39641B5E801E}" destId="{35FFD7D9-ABCB-4CBE-A873-6C19651A267E}" srcOrd="0" destOrd="0" presId="urn:microsoft.com/office/officeart/2018/2/layout/IconCircleList"/>
    <dgm:cxn modelId="{77B7E3AF-915F-48AB-BD54-B05357124629}" type="presParOf" srcId="{446F0C9F-088A-466D-A9B2-39641B5E801E}" destId="{8768BFBC-C182-4DCB-B90B-DE4C3AFCB494}" srcOrd="1" destOrd="0" presId="urn:microsoft.com/office/officeart/2018/2/layout/IconCircleList"/>
    <dgm:cxn modelId="{B9F7D1D6-C1EA-4B2C-8C89-F5EA8253F43C}" type="presParOf" srcId="{446F0C9F-088A-466D-A9B2-39641B5E801E}" destId="{B58AC2CE-D9EA-4E51-9D82-7B3C03BDA190}" srcOrd="2" destOrd="0" presId="urn:microsoft.com/office/officeart/2018/2/layout/IconCircleList"/>
    <dgm:cxn modelId="{FDFF98EE-7F15-4E6E-A3DE-A8D31C07E442}" type="presParOf" srcId="{446F0C9F-088A-466D-A9B2-39641B5E801E}" destId="{42F08241-683C-464D-A318-511BC7375279}" srcOrd="3" destOrd="0" presId="urn:microsoft.com/office/officeart/2018/2/layout/IconCircleList"/>
    <dgm:cxn modelId="{87065737-DD0A-4B05-87DD-0029BAB5B0BC}" type="presParOf" srcId="{3FD1B0FC-A754-4AD1-B118-A5BC4DDA9CEB}" destId="{7CCEAADE-F964-4FA6-99CF-F2AA343CCEC9}" srcOrd="7" destOrd="0" presId="urn:microsoft.com/office/officeart/2018/2/layout/IconCircleList"/>
    <dgm:cxn modelId="{5E560724-CCB4-44A9-A63B-D49C7F5ABC44}" type="presParOf" srcId="{3FD1B0FC-A754-4AD1-B118-A5BC4DDA9CEB}" destId="{B6AD3A37-FC22-4F5F-83BF-D4BD2496E221}" srcOrd="8" destOrd="0" presId="urn:microsoft.com/office/officeart/2018/2/layout/IconCircleList"/>
    <dgm:cxn modelId="{A7ED6ACD-6CF3-4E00-B690-EE8D9678AC1E}" type="presParOf" srcId="{B6AD3A37-FC22-4F5F-83BF-D4BD2496E221}" destId="{9E390A9D-02CB-4E80-8493-904E435DAA61}" srcOrd="0" destOrd="0" presId="urn:microsoft.com/office/officeart/2018/2/layout/IconCircleList"/>
    <dgm:cxn modelId="{0CD8A74C-B7C6-45E3-8DD2-6C893F97AE25}" type="presParOf" srcId="{B6AD3A37-FC22-4F5F-83BF-D4BD2496E221}" destId="{73299249-695D-465C-870A-E4A75B87AD65}" srcOrd="1" destOrd="0" presId="urn:microsoft.com/office/officeart/2018/2/layout/IconCircleList"/>
    <dgm:cxn modelId="{219E2636-34F8-4E0F-B752-5A4188D74D5B}" type="presParOf" srcId="{B6AD3A37-FC22-4F5F-83BF-D4BD2496E221}" destId="{C345370D-81D5-4D3B-AC84-0190E37A82B2}" srcOrd="2" destOrd="0" presId="urn:microsoft.com/office/officeart/2018/2/layout/IconCircleList"/>
    <dgm:cxn modelId="{A285B8B7-EED4-4932-975C-67AD1F6F5CC0}" type="presParOf" srcId="{B6AD3A37-FC22-4F5F-83BF-D4BD2496E221}" destId="{FDFAE38D-1632-45EA-8A67-ECD1D194902B}" srcOrd="3" destOrd="0" presId="urn:microsoft.com/office/officeart/2018/2/layout/IconCircleList"/>
    <dgm:cxn modelId="{C92B5092-F192-4172-8ABF-3CEDB756782F}" type="presParOf" srcId="{3FD1B0FC-A754-4AD1-B118-A5BC4DDA9CEB}" destId="{D318EE1E-1C39-44D5-BF58-FE6BA4906D06}" srcOrd="9" destOrd="0" presId="urn:microsoft.com/office/officeart/2018/2/layout/IconCircleList"/>
    <dgm:cxn modelId="{94303948-A920-40FF-A59B-1CB32BD0021C}" type="presParOf" srcId="{3FD1B0FC-A754-4AD1-B118-A5BC4DDA9CEB}" destId="{D1857072-3B3F-4F30-8F4B-79911A2EFC1B}" srcOrd="10" destOrd="0" presId="urn:microsoft.com/office/officeart/2018/2/layout/IconCircleList"/>
    <dgm:cxn modelId="{3C1DB03D-8CEC-4FB7-AC4E-8015400D1031}" type="presParOf" srcId="{D1857072-3B3F-4F30-8F4B-79911A2EFC1B}" destId="{78346B39-8267-49A1-AA49-F228E4D0F5AF}" srcOrd="0" destOrd="0" presId="urn:microsoft.com/office/officeart/2018/2/layout/IconCircleList"/>
    <dgm:cxn modelId="{EF6D9899-B995-413E-AF84-D943D4D1D833}" type="presParOf" srcId="{D1857072-3B3F-4F30-8F4B-79911A2EFC1B}" destId="{ADBB9F65-5C1E-4DD6-BB6E-18C4485D8ED2}" srcOrd="1" destOrd="0" presId="urn:microsoft.com/office/officeart/2018/2/layout/IconCircleList"/>
    <dgm:cxn modelId="{DC27F2B7-B113-48FD-8D5B-CFC6C503A893}" type="presParOf" srcId="{D1857072-3B3F-4F30-8F4B-79911A2EFC1B}" destId="{F2B5AD92-63DE-4398-BCBA-B4E4559C323B}" srcOrd="2" destOrd="0" presId="urn:microsoft.com/office/officeart/2018/2/layout/IconCircleList"/>
    <dgm:cxn modelId="{F2C3E3E0-D087-4AD7-A257-490B8DD893FD}" type="presParOf" srcId="{D1857072-3B3F-4F30-8F4B-79911A2EFC1B}" destId="{133BA2BD-25E3-4C6A-AC3C-D6E93B0E1A6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FD00DD-2DC1-4746-8F45-E96345FB3818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A4273B-3B3D-4DEC-9F19-FAFBA824FD63}">
      <dgm:prSet/>
      <dgm:spPr/>
      <dgm:t>
        <a:bodyPr/>
        <a:lstStyle/>
        <a:p>
          <a:r>
            <a:rPr lang="en-US"/>
            <a:t>Customers will be able to search for barbers within their local area</a:t>
          </a:r>
        </a:p>
      </dgm:t>
    </dgm:pt>
    <dgm:pt modelId="{34CBBBBD-BCE2-47B2-A6E3-8987413E221D}" type="parTrans" cxnId="{8DFA66A1-FA2B-438B-8391-B8E64C333A20}">
      <dgm:prSet/>
      <dgm:spPr/>
      <dgm:t>
        <a:bodyPr/>
        <a:lstStyle/>
        <a:p>
          <a:endParaRPr lang="en-US"/>
        </a:p>
      </dgm:t>
    </dgm:pt>
    <dgm:pt modelId="{C5440FDA-6694-405B-A847-C48886F3027D}" type="sibTrans" cxnId="{8DFA66A1-FA2B-438B-8391-B8E64C333A20}">
      <dgm:prSet/>
      <dgm:spPr/>
      <dgm:t>
        <a:bodyPr/>
        <a:lstStyle/>
        <a:p>
          <a:endParaRPr lang="en-US"/>
        </a:p>
      </dgm:t>
    </dgm:pt>
    <dgm:pt modelId="{FC007D33-A3B5-4FE2-AECF-3A90F73C21EB}">
      <dgm:prSet/>
      <dgm:spPr/>
      <dgm:t>
        <a:bodyPr/>
        <a:lstStyle/>
        <a:p>
          <a:r>
            <a:rPr lang="en-US"/>
            <a:t>Customers will able to leave reviews based on a comment system and 5 star rating</a:t>
          </a:r>
        </a:p>
      </dgm:t>
    </dgm:pt>
    <dgm:pt modelId="{AE780879-6ED2-4AF5-9DDA-075222B9F320}" type="parTrans" cxnId="{887137DE-4CA4-4F00-A357-5DF8963CE9A1}">
      <dgm:prSet/>
      <dgm:spPr/>
      <dgm:t>
        <a:bodyPr/>
        <a:lstStyle/>
        <a:p>
          <a:endParaRPr lang="en-US"/>
        </a:p>
      </dgm:t>
    </dgm:pt>
    <dgm:pt modelId="{14D5BBE9-4F3A-464B-B34C-D07E0644CD79}" type="sibTrans" cxnId="{887137DE-4CA4-4F00-A357-5DF8963CE9A1}">
      <dgm:prSet/>
      <dgm:spPr/>
      <dgm:t>
        <a:bodyPr/>
        <a:lstStyle/>
        <a:p>
          <a:endParaRPr lang="en-US"/>
        </a:p>
      </dgm:t>
    </dgm:pt>
    <dgm:pt modelId="{49F1F9EB-FB4D-429E-A990-DF54BFB04002}">
      <dgm:prSet/>
      <dgm:spPr/>
      <dgm:t>
        <a:bodyPr/>
        <a:lstStyle/>
        <a:p>
          <a:r>
            <a:rPr lang="en-US"/>
            <a:t>Customers will be able view schedules for barbers and request for an appointment </a:t>
          </a:r>
        </a:p>
      </dgm:t>
    </dgm:pt>
    <dgm:pt modelId="{8375F5AA-DADC-4C3C-BC61-586375A68D49}" type="parTrans" cxnId="{1BC43353-D5F2-4C76-B307-4CABB67659CF}">
      <dgm:prSet/>
      <dgm:spPr/>
      <dgm:t>
        <a:bodyPr/>
        <a:lstStyle/>
        <a:p>
          <a:endParaRPr lang="en-US"/>
        </a:p>
      </dgm:t>
    </dgm:pt>
    <dgm:pt modelId="{11057AD5-42CC-4CBD-BCF7-D211811E9CE7}" type="sibTrans" cxnId="{1BC43353-D5F2-4C76-B307-4CABB67659CF}">
      <dgm:prSet/>
      <dgm:spPr/>
      <dgm:t>
        <a:bodyPr/>
        <a:lstStyle/>
        <a:p>
          <a:endParaRPr lang="en-US"/>
        </a:p>
      </dgm:t>
    </dgm:pt>
    <dgm:pt modelId="{3257D9D7-CC09-416F-BE7B-1DBA4A649BAF}">
      <dgm:prSet/>
      <dgm:spPr/>
      <dgm:t>
        <a:bodyPr/>
        <a:lstStyle/>
        <a:p>
          <a:r>
            <a:rPr lang="en-US"/>
            <a:t>Customers will be able to choose if they want to meet barber in a barbershop or at home</a:t>
          </a:r>
        </a:p>
      </dgm:t>
    </dgm:pt>
    <dgm:pt modelId="{5027B8E6-CED4-4B0A-92D5-5D42DA744FBA}" type="parTrans" cxnId="{5CFCCD1F-C583-40AD-B1E9-B6C894FFEB85}">
      <dgm:prSet/>
      <dgm:spPr/>
      <dgm:t>
        <a:bodyPr/>
        <a:lstStyle/>
        <a:p>
          <a:endParaRPr lang="en-US"/>
        </a:p>
      </dgm:t>
    </dgm:pt>
    <dgm:pt modelId="{F18203B1-3866-4639-A4F7-A1B7BCD5A865}" type="sibTrans" cxnId="{5CFCCD1F-C583-40AD-B1E9-B6C894FFEB85}">
      <dgm:prSet/>
      <dgm:spPr/>
      <dgm:t>
        <a:bodyPr/>
        <a:lstStyle/>
        <a:p>
          <a:endParaRPr lang="en-US"/>
        </a:p>
      </dgm:t>
    </dgm:pt>
    <dgm:pt modelId="{3F527960-F8A4-4BD6-AEB6-D01FD633CB11}">
      <dgm:prSet/>
      <dgm:spPr/>
      <dgm:t>
        <a:bodyPr/>
        <a:lstStyle/>
        <a:p>
          <a:r>
            <a:rPr lang="en-US"/>
            <a:t>Customers will be able to see pricing ahead of time </a:t>
          </a:r>
        </a:p>
      </dgm:t>
    </dgm:pt>
    <dgm:pt modelId="{AD1CBB60-EFFC-4007-B3F6-838EAB0D3EF4}" type="parTrans" cxnId="{D178462E-755F-4C4B-8514-AB13193BB23E}">
      <dgm:prSet/>
      <dgm:spPr/>
      <dgm:t>
        <a:bodyPr/>
        <a:lstStyle/>
        <a:p>
          <a:endParaRPr lang="en-US"/>
        </a:p>
      </dgm:t>
    </dgm:pt>
    <dgm:pt modelId="{76AF3487-A47B-43B5-8E4D-963C1935D6F0}" type="sibTrans" cxnId="{D178462E-755F-4C4B-8514-AB13193BB23E}">
      <dgm:prSet/>
      <dgm:spPr/>
      <dgm:t>
        <a:bodyPr/>
        <a:lstStyle/>
        <a:p>
          <a:endParaRPr lang="en-US"/>
        </a:p>
      </dgm:t>
    </dgm:pt>
    <dgm:pt modelId="{5D820394-82F0-481B-99A5-5A5FE3C5610A}" type="pres">
      <dgm:prSet presAssocID="{4BFD00DD-2DC1-4746-8F45-E96345FB3818}" presName="root" presStyleCnt="0">
        <dgm:presLayoutVars>
          <dgm:dir/>
          <dgm:resizeHandles val="exact"/>
        </dgm:presLayoutVars>
      </dgm:prSet>
      <dgm:spPr/>
    </dgm:pt>
    <dgm:pt modelId="{370D6A51-F7D8-4867-A023-6A3EA789F38B}" type="pres">
      <dgm:prSet presAssocID="{4BFD00DD-2DC1-4746-8F45-E96345FB3818}" presName="container" presStyleCnt="0">
        <dgm:presLayoutVars>
          <dgm:dir/>
          <dgm:resizeHandles val="exact"/>
        </dgm:presLayoutVars>
      </dgm:prSet>
      <dgm:spPr/>
    </dgm:pt>
    <dgm:pt modelId="{566EEAD1-8A31-49C3-B661-DB510A502C94}" type="pres">
      <dgm:prSet presAssocID="{63A4273B-3B3D-4DEC-9F19-FAFBA824FD63}" presName="compNode" presStyleCnt="0"/>
      <dgm:spPr/>
    </dgm:pt>
    <dgm:pt modelId="{815858CB-9027-4477-B5C3-A3228DC44BCF}" type="pres">
      <dgm:prSet presAssocID="{63A4273B-3B3D-4DEC-9F19-FAFBA824FD63}" presName="iconBgRect" presStyleLbl="bgShp" presStyleIdx="0" presStyleCnt="5"/>
      <dgm:spPr/>
    </dgm:pt>
    <dgm:pt modelId="{340D8383-6DF0-4A92-84F1-1B35EF68D7D3}" type="pres">
      <dgm:prSet presAssocID="{63A4273B-3B3D-4DEC-9F19-FAFBA824FD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F7E828D-708A-43A1-A40D-5D75583E78C7}" type="pres">
      <dgm:prSet presAssocID="{63A4273B-3B3D-4DEC-9F19-FAFBA824FD63}" presName="spaceRect" presStyleCnt="0"/>
      <dgm:spPr/>
    </dgm:pt>
    <dgm:pt modelId="{5933A0D1-4BE9-479D-AFE0-68D7423BE8C1}" type="pres">
      <dgm:prSet presAssocID="{63A4273B-3B3D-4DEC-9F19-FAFBA824FD63}" presName="textRect" presStyleLbl="revTx" presStyleIdx="0" presStyleCnt="5">
        <dgm:presLayoutVars>
          <dgm:chMax val="1"/>
          <dgm:chPref val="1"/>
        </dgm:presLayoutVars>
      </dgm:prSet>
      <dgm:spPr/>
    </dgm:pt>
    <dgm:pt modelId="{A093F6ED-BDBA-4832-9C6A-88A530231738}" type="pres">
      <dgm:prSet presAssocID="{C5440FDA-6694-405B-A847-C48886F3027D}" presName="sibTrans" presStyleLbl="sibTrans2D1" presStyleIdx="0" presStyleCnt="0"/>
      <dgm:spPr/>
    </dgm:pt>
    <dgm:pt modelId="{ADBE9D6A-E329-4987-8863-94954B471905}" type="pres">
      <dgm:prSet presAssocID="{FC007D33-A3B5-4FE2-AECF-3A90F73C21EB}" presName="compNode" presStyleCnt="0"/>
      <dgm:spPr/>
    </dgm:pt>
    <dgm:pt modelId="{D102B84C-2708-463D-A22D-E27BDBA712B1}" type="pres">
      <dgm:prSet presAssocID="{FC007D33-A3B5-4FE2-AECF-3A90F73C21EB}" presName="iconBgRect" presStyleLbl="bgShp" presStyleIdx="1" presStyleCnt="5"/>
      <dgm:spPr/>
    </dgm:pt>
    <dgm:pt modelId="{EEDFC238-0783-4D1E-9C7E-08A56FF6F64E}" type="pres">
      <dgm:prSet presAssocID="{FC007D33-A3B5-4FE2-AECF-3A90F73C21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0320B9D-6E90-4922-B7FC-842E62E60DCC}" type="pres">
      <dgm:prSet presAssocID="{FC007D33-A3B5-4FE2-AECF-3A90F73C21EB}" presName="spaceRect" presStyleCnt="0"/>
      <dgm:spPr/>
    </dgm:pt>
    <dgm:pt modelId="{1BBD0693-2EE7-4405-B37C-A8F22CBDB4CC}" type="pres">
      <dgm:prSet presAssocID="{FC007D33-A3B5-4FE2-AECF-3A90F73C21EB}" presName="textRect" presStyleLbl="revTx" presStyleIdx="1" presStyleCnt="5">
        <dgm:presLayoutVars>
          <dgm:chMax val="1"/>
          <dgm:chPref val="1"/>
        </dgm:presLayoutVars>
      </dgm:prSet>
      <dgm:spPr/>
    </dgm:pt>
    <dgm:pt modelId="{EB90319F-8C1A-426B-A2C2-ECC604D93096}" type="pres">
      <dgm:prSet presAssocID="{14D5BBE9-4F3A-464B-B34C-D07E0644CD79}" presName="sibTrans" presStyleLbl="sibTrans2D1" presStyleIdx="0" presStyleCnt="0"/>
      <dgm:spPr/>
    </dgm:pt>
    <dgm:pt modelId="{9CBA4C6A-41D9-4B75-80A0-FF3F4C32A612}" type="pres">
      <dgm:prSet presAssocID="{49F1F9EB-FB4D-429E-A990-DF54BFB04002}" presName="compNode" presStyleCnt="0"/>
      <dgm:spPr/>
    </dgm:pt>
    <dgm:pt modelId="{88076CD6-CB4F-4DC1-8B0B-61FE482F6B37}" type="pres">
      <dgm:prSet presAssocID="{49F1F9EB-FB4D-429E-A990-DF54BFB04002}" presName="iconBgRect" presStyleLbl="bgShp" presStyleIdx="2" presStyleCnt="5"/>
      <dgm:spPr/>
    </dgm:pt>
    <dgm:pt modelId="{D152837B-1D67-4C94-B88D-72EEF5E33B98}" type="pres">
      <dgm:prSet presAssocID="{49F1F9EB-FB4D-429E-A990-DF54BFB040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D4C7B26-F4C2-438E-BC79-AD9A7EC1D7B6}" type="pres">
      <dgm:prSet presAssocID="{49F1F9EB-FB4D-429E-A990-DF54BFB04002}" presName="spaceRect" presStyleCnt="0"/>
      <dgm:spPr/>
    </dgm:pt>
    <dgm:pt modelId="{4E9FF8D9-85E7-4EAF-A8BE-B87ABF8E2850}" type="pres">
      <dgm:prSet presAssocID="{49F1F9EB-FB4D-429E-A990-DF54BFB04002}" presName="textRect" presStyleLbl="revTx" presStyleIdx="2" presStyleCnt="5">
        <dgm:presLayoutVars>
          <dgm:chMax val="1"/>
          <dgm:chPref val="1"/>
        </dgm:presLayoutVars>
      </dgm:prSet>
      <dgm:spPr/>
    </dgm:pt>
    <dgm:pt modelId="{92DF577B-4D4C-4AEA-ADAE-28B6B5BF667C}" type="pres">
      <dgm:prSet presAssocID="{11057AD5-42CC-4CBD-BCF7-D211811E9CE7}" presName="sibTrans" presStyleLbl="sibTrans2D1" presStyleIdx="0" presStyleCnt="0"/>
      <dgm:spPr/>
    </dgm:pt>
    <dgm:pt modelId="{15A07438-7DCE-4BC5-A87C-59288F616630}" type="pres">
      <dgm:prSet presAssocID="{3257D9D7-CC09-416F-BE7B-1DBA4A649BAF}" presName="compNode" presStyleCnt="0"/>
      <dgm:spPr/>
    </dgm:pt>
    <dgm:pt modelId="{73ABAE76-03D7-4ED2-A485-7F1CA72839FC}" type="pres">
      <dgm:prSet presAssocID="{3257D9D7-CC09-416F-BE7B-1DBA4A649BAF}" presName="iconBgRect" presStyleLbl="bgShp" presStyleIdx="3" presStyleCnt="5"/>
      <dgm:spPr/>
    </dgm:pt>
    <dgm:pt modelId="{0EA55037-4F1D-4756-8BC6-9AD178088123}" type="pres">
      <dgm:prSet presAssocID="{3257D9D7-CC09-416F-BE7B-1DBA4A649B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3976AA0-7D14-4188-86D0-11466E3BE863}" type="pres">
      <dgm:prSet presAssocID="{3257D9D7-CC09-416F-BE7B-1DBA4A649BAF}" presName="spaceRect" presStyleCnt="0"/>
      <dgm:spPr/>
    </dgm:pt>
    <dgm:pt modelId="{A0C09E3B-6D4F-4B07-97A4-7C205C39D47F}" type="pres">
      <dgm:prSet presAssocID="{3257D9D7-CC09-416F-BE7B-1DBA4A649BAF}" presName="textRect" presStyleLbl="revTx" presStyleIdx="3" presStyleCnt="5">
        <dgm:presLayoutVars>
          <dgm:chMax val="1"/>
          <dgm:chPref val="1"/>
        </dgm:presLayoutVars>
      </dgm:prSet>
      <dgm:spPr/>
    </dgm:pt>
    <dgm:pt modelId="{17FC45A7-67EE-4A66-B57F-FEE74A1EB18F}" type="pres">
      <dgm:prSet presAssocID="{F18203B1-3866-4639-A4F7-A1B7BCD5A865}" presName="sibTrans" presStyleLbl="sibTrans2D1" presStyleIdx="0" presStyleCnt="0"/>
      <dgm:spPr/>
    </dgm:pt>
    <dgm:pt modelId="{391C53E2-FDB3-4AD7-AA32-75FE7F09413D}" type="pres">
      <dgm:prSet presAssocID="{3F527960-F8A4-4BD6-AEB6-D01FD633CB11}" presName="compNode" presStyleCnt="0"/>
      <dgm:spPr/>
    </dgm:pt>
    <dgm:pt modelId="{8E5BAF02-6EAE-4F83-836C-58F8CE08D2A1}" type="pres">
      <dgm:prSet presAssocID="{3F527960-F8A4-4BD6-AEB6-D01FD633CB11}" presName="iconBgRect" presStyleLbl="bgShp" presStyleIdx="4" presStyleCnt="5"/>
      <dgm:spPr/>
    </dgm:pt>
    <dgm:pt modelId="{43BB6727-08E9-4DFA-A114-4B0575F7F569}" type="pres">
      <dgm:prSet presAssocID="{3F527960-F8A4-4BD6-AEB6-D01FD633CB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1793F04-5962-48ED-B42C-0ADA042D1579}" type="pres">
      <dgm:prSet presAssocID="{3F527960-F8A4-4BD6-AEB6-D01FD633CB11}" presName="spaceRect" presStyleCnt="0"/>
      <dgm:spPr/>
    </dgm:pt>
    <dgm:pt modelId="{E05CF127-D2FB-455D-B16E-DF88722F412A}" type="pres">
      <dgm:prSet presAssocID="{3F527960-F8A4-4BD6-AEB6-D01FD633CB1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B254E03-E1A6-4286-8878-77828BFF5151}" type="presOf" srcId="{49F1F9EB-FB4D-429E-A990-DF54BFB04002}" destId="{4E9FF8D9-85E7-4EAF-A8BE-B87ABF8E2850}" srcOrd="0" destOrd="0" presId="urn:microsoft.com/office/officeart/2018/2/layout/IconCircleList"/>
    <dgm:cxn modelId="{5CFCCD1F-C583-40AD-B1E9-B6C894FFEB85}" srcId="{4BFD00DD-2DC1-4746-8F45-E96345FB3818}" destId="{3257D9D7-CC09-416F-BE7B-1DBA4A649BAF}" srcOrd="3" destOrd="0" parTransId="{5027B8E6-CED4-4B0A-92D5-5D42DA744FBA}" sibTransId="{F18203B1-3866-4639-A4F7-A1B7BCD5A865}"/>
    <dgm:cxn modelId="{1335CF28-4A22-4F82-B4F0-5167DFE13921}" type="presOf" srcId="{14D5BBE9-4F3A-464B-B34C-D07E0644CD79}" destId="{EB90319F-8C1A-426B-A2C2-ECC604D93096}" srcOrd="0" destOrd="0" presId="urn:microsoft.com/office/officeart/2018/2/layout/IconCircleList"/>
    <dgm:cxn modelId="{D178462E-755F-4C4B-8514-AB13193BB23E}" srcId="{4BFD00DD-2DC1-4746-8F45-E96345FB3818}" destId="{3F527960-F8A4-4BD6-AEB6-D01FD633CB11}" srcOrd="4" destOrd="0" parTransId="{AD1CBB60-EFFC-4007-B3F6-838EAB0D3EF4}" sibTransId="{76AF3487-A47B-43B5-8E4D-963C1935D6F0}"/>
    <dgm:cxn modelId="{A2412E40-74D4-409C-BD2B-612D0531F30D}" type="presOf" srcId="{3F527960-F8A4-4BD6-AEB6-D01FD633CB11}" destId="{E05CF127-D2FB-455D-B16E-DF88722F412A}" srcOrd="0" destOrd="0" presId="urn:microsoft.com/office/officeart/2018/2/layout/IconCircleList"/>
    <dgm:cxn modelId="{A4857F65-E060-434D-9F3E-18CF8A0FC2CA}" type="presOf" srcId="{FC007D33-A3B5-4FE2-AECF-3A90F73C21EB}" destId="{1BBD0693-2EE7-4405-B37C-A8F22CBDB4CC}" srcOrd="0" destOrd="0" presId="urn:microsoft.com/office/officeart/2018/2/layout/IconCircleList"/>
    <dgm:cxn modelId="{0C8E736F-D2C0-4F84-8C79-0DCB1652166D}" type="presOf" srcId="{3257D9D7-CC09-416F-BE7B-1DBA4A649BAF}" destId="{A0C09E3B-6D4F-4B07-97A4-7C205C39D47F}" srcOrd="0" destOrd="0" presId="urn:microsoft.com/office/officeart/2018/2/layout/IconCircleList"/>
    <dgm:cxn modelId="{1BC43353-D5F2-4C76-B307-4CABB67659CF}" srcId="{4BFD00DD-2DC1-4746-8F45-E96345FB3818}" destId="{49F1F9EB-FB4D-429E-A990-DF54BFB04002}" srcOrd="2" destOrd="0" parTransId="{8375F5AA-DADC-4C3C-BC61-586375A68D49}" sibTransId="{11057AD5-42CC-4CBD-BCF7-D211811E9CE7}"/>
    <dgm:cxn modelId="{71A3D682-ECF6-4159-A9E8-827B6463E013}" type="presOf" srcId="{63A4273B-3B3D-4DEC-9F19-FAFBA824FD63}" destId="{5933A0D1-4BE9-479D-AFE0-68D7423BE8C1}" srcOrd="0" destOrd="0" presId="urn:microsoft.com/office/officeart/2018/2/layout/IconCircleList"/>
    <dgm:cxn modelId="{54DC0085-3F15-4270-899F-A4FC09DC2B87}" type="presOf" srcId="{C5440FDA-6694-405B-A847-C48886F3027D}" destId="{A093F6ED-BDBA-4832-9C6A-88A530231738}" srcOrd="0" destOrd="0" presId="urn:microsoft.com/office/officeart/2018/2/layout/IconCircleList"/>
    <dgm:cxn modelId="{78319788-2269-459F-919F-89BD5BB9F96F}" type="presOf" srcId="{11057AD5-42CC-4CBD-BCF7-D211811E9CE7}" destId="{92DF577B-4D4C-4AEA-ADAE-28B6B5BF667C}" srcOrd="0" destOrd="0" presId="urn:microsoft.com/office/officeart/2018/2/layout/IconCircleList"/>
    <dgm:cxn modelId="{8DFA66A1-FA2B-438B-8391-B8E64C333A20}" srcId="{4BFD00DD-2DC1-4746-8F45-E96345FB3818}" destId="{63A4273B-3B3D-4DEC-9F19-FAFBA824FD63}" srcOrd="0" destOrd="0" parTransId="{34CBBBBD-BCE2-47B2-A6E3-8987413E221D}" sibTransId="{C5440FDA-6694-405B-A847-C48886F3027D}"/>
    <dgm:cxn modelId="{887137DE-4CA4-4F00-A357-5DF8963CE9A1}" srcId="{4BFD00DD-2DC1-4746-8F45-E96345FB3818}" destId="{FC007D33-A3B5-4FE2-AECF-3A90F73C21EB}" srcOrd="1" destOrd="0" parTransId="{AE780879-6ED2-4AF5-9DDA-075222B9F320}" sibTransId="{14D5BBE9-4F3A-464B-B34C-D07E0644CD79}"/>
    <dgm:cxn modelId="{491E79E6-4B54-481F-911C-2D4601F1DB8C}" type="presOf" srcId="{F18203B1-3866-4639-A4F7-A1B7BCD5A865}" destId="{17FC45A7-67EE-4A66-B57F-FEE74A1EB18F}" srcOrd="0" destOrd="0" presId="urn:microsoft.com/office/officeart/2018/2/layout/IconCircleList"/>
    <dgm:cxn modelId="{E99B3EF1-FFF7-4D01-BE9A-CA7AA7D07344}" type="presOf" srcId="{4BFD00DD-2DC1-4746-8F45-E96345FB3818}" destId="{5D820394-82F0-481B-99A5-5A5FE3C5610A}" srcOrd="0" destOrd="0" presId="urn:microsoft.com/office/officeart/2018/2/layout/IconCircleList"/>
    <dgm:cxn modelId="{112215F3-13EA-41D5-A725-7FED3908BFA5}" type="presParOf" srcId="{5D820394-82F0-481B-99A5-5A5FE3C5610A}" destId="{370D6A51-F7D8-4867-A023-6A3EA789F38B}" srcOrd="0" destOrd="0" presId="urn:microsoft.com/office/officeart/2018/2/layout/IconCircleList"/>
    <dgm:cxn modelId="{A3EAE88F-AC26-41CA-B759-D5650CC6CA67}" type="presParOf" srcId="{370D6A51-F7D8-4867-A023-6A3EA789F38B}" destId="{566EEAD1-8A31-49C3-B661-DB510A502C94}" srcOrd="0" destOrd="0" presId="urn:microsoft.com/office/officeart/2018/2/layout/IconCircleList"/>
    <dgm:cxn modelId="{08F1AFAA-3C43-4070-9495-C1DE822CCF24}" type="presParOf" srcId="{566EEAD1-8A31-49C3-B661-DB510A502C94}" destId="{815858CB-9027-4477-B5C3-A3228DC44BCF}" srcOrd="0" destOrd="0" presId="urn:microsoft.com/office/officeart/2018/2/layout/IconCircleList"/>
    <dgm:cxn modelId="{61C14809-7C3B-4A19-93A0-4941E6858687}" type="presParOf" srcId="{566EEAD1-8A31-49C3-B661-DB510A502C94}" destId="{340D8383-6DF0-4A92-84F1-1B35EF68D7D3}" srcOrd="1" destOrd="0" presId="urn:microsoft.com/office/officeart/2018/2/layout/IconCircleList"/>
    <dgm:cxn modelId="{56148BFC-BC1A-4A01-83E7-FE3581A514C7}" type="presParOf" srcId="{566EEAD1-8A31-49C3-B661-DB510A502C94}" destId="{6F7E828D-708A-43A1-A40D-5D75583E78C7}" srcOrd="2" destOrd="0" presId="urn:microsoft.com/office/officeart/2018/2/layout/IconCircleList"/>
    <dgm:cxn modelId="{08184658-3137-4599-95D2-CA0E938347DC}" type="presParOf" srcId="{566EEAD1-8A31-49C3-B661-DB510A502C94}" destId="{5933A0D1-4BE9-479D-AFE0-68D7423BE8C1}" srcOrd="3" destOrd="0" presId="urn:microsoft.com/office/officeart/2018/2/layout/IconCircleList"/>
    <dgm:cxn modelId="{C0DE995E-9CFF-4DD2-9D2D-EAB2D5DFC50C}" type="presParOf" srcId="{370D6A51-F7D8-4867-A023-6A3EA789F38B}" destId="{A093F6ED-BDBA-4832-9C6A-88A530231738}" srcOrd="1" destOrd="0" presId="urn:microsoft.com/office/officeart/2018/2/layout/IconCircleList"/>
    <dgm:cxn modelId="{D2F0D383-87D3-43CF-AD09-7E74811F2585}" type="presParOf" srcId="{370D6A51-F7D8-4867-A023-6A3EA789F38B}" destId="{ADBE9D6A-E329-4987-8863-94954B471905}" srcOrd="2" destOrd="0" presId="urn:microsoft.com/office/officeart/2018/2/layout/IconCircleList"/>
    <dgm:cxn modelId="{8CC7FEAF-63BE-47C3-A76C-F82371F96AA9}" type="presParOf" srcId="{ADBE9D6A-E329-4987-8863-94954B471905}" destId="{D102B84C-2708-463D-A22D-E27BDBA712B1}" srcOrd="0" destOrd="0" presId="urn:microsoft.com/office/officeart/2018/2/layout/IconCircleList"/>
    <dgm:cxn modelId="{CE278F46-2FC0-4096-A52E-0ABFD1557C8D}" type="presParOf" srcId="{ADBE9D6A-E329-4987-8863-94954B471905}" destId="{EEDFC238-0783-4D1E-9C7E-08A56FF6F64E}" srcOrd="1" destOrd="0" presId="urn:microsoft.com/office/officeart/2018/2/layout/IconCircleList"/>
    <dgm:cxn modelId="{B634840B-B6D6-4169-9166-094385B200E8}" type="presParOf" srcId="{ADBE9D6A-E329-4987-8863-94954B471905}" destId="{E0320B9D-6E90-4922-B7FC-842E62E60DCC}" srcOrd="2" destOrd="0" presId="urn:microsoft.com/office/officeart/2018/2/layout/IconCircleList"/>
    <dgm:cxn modelId="{5EE721E0-30EF-4E14-A471-75E8388ADDED}" type="presParOf" srcId="{ADBE9D6A-E329-4987-8863-94954B471905}" destId="{1BBD0693-2EE7-4405-B37C-A8F22CBDB4CC}" srcOrd="3" destOrd="0" presId="urn:microsoft.com/office/officeart/2018/2/layout/IconCircleList"/>
    <dgm:cxn modelId="{FA7F41B0-09B6-49CE-9714-905FAB83ED1F}" type="presParOf" srcId="{370D6A51-F7D8-4867-A023-6A3EA789F38B}" destId="{EB90319F-8C1A-426B-A2C2-ECC604D93096}" srcOrd="3" destOrd="0" presId="urn:microsoft.com/office/officeart/2018/2/layout/IconCircleList"/>
    <dgm:cxn modelId="{F2EC85F2-5592-42C6-97ED-993E6C12E36C}" type="presParOf" srcId="{370D6A51-F7D8-4867-A023-6A3EA789F38B}" destId="{9CBA4C6A-41D9-4B75-80A0-FF3F4C32A612}" srcOrd="4" destOrd="0" presId="urn:microsoft.com/office/officeart/2018/2/layout/IconCircleList"/>
    <dgm:cxn modelId="{4D6CC225-4AC3-4C3B-BEB4-A9A1CA7CF7D8}" type="presParOf" srcId="{9CBA4C6A-41D9-4B75-80A0-FF3F4C32A612}" destId="{88076CD6-CB4F-4DC1-8B0B-61FE482F6B37}" srcOrd="0" destOrd="0" presId="urn:microsoft.com/office/officeart/2018/2/layout/IconCircleList"/>
    <dgm:cxn modelId="{0CA2DBD4-1A92-499A-B841-97203F989647}" type="presParOf" srcId="{9CBA4C6A-41D9-4B75-80A0-FF3F4C32A612}" destId="{D152837B-1D67-4C94-B88D-72EEF5E33B98}" srcOrd="1" destOrd="0" presId="urn:microsoft.com/office/officeart/2018/2/layout/IconCircleList"/>
    <dgm:cxn modelId="{82B4BE23-B32E-4B4D-8908-7CE83BE4EA6B}" type="presParOf" srcId="{9CBA4C6A-41D9-4B75-80A0-FF3F4C32A612}" destId="{AD4C7B26-F4C2-438E-BC79-AD9A7EC1D7B6}" srcOrd="2" destOrd="0" presId="urn:microsoft.com/office/officeart/2018/2/layout/IconCircleList"/>
    <dgm:cxn modelId="{30FDEB9C-E775-4B94-8D4C-11B788426966}" type="presParOf" srcId="{9CBA4C6A-41D9-4B75-80A0-FF3F4C32A612}" destId="{4E9FF8D9-85E7-4EAF-A8BE-B87ABF8E2850}" srcOrd="3" destOrd="0" presId="urn:microsoft.com/office/officeart/2018/2/layout/IconCircleList"/>
    <dgm:cxn modelId="{F96DC097-71BA-4003-ACA7-7D04E0C5E594}" type="presParOf" srcId="{370D6A51-F7D8-4867-A023-6A3EA789F38B}" destId="{92DF577B-4D4C-4AEA-ADAE-28B6B5BF667C}" srcOrd="5" destOrd="0" presId="urn:microsoft.com/office/officeart/2018/2/layout/IconCircleList"/>
    <dgm:cxn modelId="{9759843A-BFAB-4F81-A2D2-721D0675353C}" type="presParOf" srcId="{370D6A51-F7D8-4867-A023-6A3EA789F38B}" destId="{15A07438-7DCE-4BC5-A87C-59288F616630}" srcOrd="6" destOrd="0" presId="urn:microsoft.com/office/officeart/2018/2/layout/IconCircleList"/>
    <dgm:cxn modelId="{FBE1B76E-D243-4418-8C55-5DDD287BE8FA}" type="presParOf" srcId="{15A07438-7DCE-4BC5-A87C-59288F616630}" destId="{73ABAE76-03D7-4ED2-A485-7F1CA72839FC}" srcOrd="0" destOrd="0" presId="urn:microsoft.com/office/officeart/2018/2/layout/IconCircleList"/>
    <dgm:cxn modelId="{6B2C0EA6-B664-4AD5-B899-03A56DE7D9BB}" type="presParOf" srcId="{15A07438-7DCE-4BC5-A87C-59288F616630}" destId="{0EA55037-4F1D-4756-8BC6-9AD178088123}" srcOrd="1" destOrd="0" presId="urn:microsoft.com/office/officeart/2018/2/layout/IconCircleList"/>
    <dgm:cxn modelId="{EDE34DD9-B069-414E-9D39-7697C7F451FB}" type="presParOf" srcId="{15A07438-7DCE-4BC5-A87C-59288F616630}" destId="{A3976AA0-7D14-4188-86D0-11466E3BE863}" srcOrd="2" destOrd="0" presId="urn:microsoft.com/office/officeart/2018/2/layout/IconCircleList"/>
    <dgm:cxn modelId="{8645E4F1-818D-4EFE-B56C-7C03EE1555AB}" type="presParOf" srcId="{15A07438-7DCE-4BC5-A87C-59288F616630}" destId="{A0C09E3B-6D4F-4B07-97A4-7C205C39D47F}" srcOrd="3" destOrd="0" presId="urn:microsoft.com/office/officeart/2018/2/layout/IconCircleList"/>
    <dgm:cxn modelId="{A02406D5-FECD-4A75-A372-AC2B7074DE66}" type="presParOf" srcId="{370D6A51-F7D8-4867-A023-6A3EA789F38B}" destId="{17FC45A7-67EE-4A66-B57F-FEE74A1EB18F}" srcOrd="7" destOrd="0" presId="urn:microsoft.com/office/officeart/2018/2/layout/IconCircleList"/>
    <dgm:cxn modelId="{AAAB96F8-91A6-4B79-82FF-3DA2E48CBFDF}" type="presParOf" srcId="{370D6A51-F7D8-4867-A023-6A3EA789F38B}" destId="{391C53E2-FDB3-4AD7-AA32-75FE7F09413D}" srcOrd="8" destOrd="0" presId="urn:microsoft.com/office/officeart/2018/2/layout/IconCircleList"/>
    <dgm:cxn modelId="{648E9EF5-DDBB-4902-B153-ABDF1CC62ADE}" type="presParOf" srcId="{391C53E2-FDB3-4AD7-AA32-75FE7F09413D}" destId="{8E5BAF02-6EAE-4F83-836C-58F8CE08D2A1}" srcOrd="0" destOrd="0" presId="urn:microsoft.com/office/officeart/2018/2/layout/IconCircleList"/>
    <dgm:cxn modelId="{937B6FB0-B948-448C-9A92-72FEB1EC6236}" type="presParOf" srcId="{391C53E2-FDB3-4AD7-AA32-75FE7F09413D}" destId="{43BB6727-08E9-4DFA-A114-4B0575F7F569}" srcOrd="1" destOrd="0" presId="urn:microsoft.com/office/officeart/2018/2/layout/IconCircleList"/>
    <dgm:cxn modelId="{1A33880A-0905-4A32-BF08-CB2BA584D6CB}" type="presParOf" srcId="{391C53E2-FDB3-4AD7-AA32-75FE7F09413D}" destId="{21793F04-5962-48ED-B42C-0ADA042D1579}" srcOrd="2" destOrd="0" presId="urn:microsoft.com/office/officeart/2018/2/layout/IconCircleList"/>
    <dgm:cxn modelId="{3532DC2A-CC41-4A5F-B071-441722B65628}" type="presParOf" srcId="{391C53E2-FDB3-4AD7-AA32-75FE7F09413D}" destId="{E05CF127-D2FB-455D-B16E-DF88722F41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0E6E71-7025-4C0C-9F44-10CE24DC03D8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3BBC23-A0CE-4556-8FE9-49491F71D79E}">
      <dgm:prSet/>
      <dgm:spPr/>
      <dgm:t>
        <a:bodyPr/>
        <a:lstStyle/>
        <a:p>
          <a:r>
            <a:rPr lang="en-US"/>
            <a:t>Using asp.net MVC</a:t>
          </a:r>
        </a:p>
      </dgm:t>
    </dgm:pt>
    <dgm:pt modelId="{CEEB147A-D164-49BB-A366-BA2A0E211426}" type="parTrans" cxnId="{90F545B1-81C1-41C9-94B1-23F50B47F66E}">
      <dgm:prSet/>
      <dgm:spPr/>
      <dgm:t>
        <a:bodyPr/>
        <a:lstStyle/>
        <a:p>
          <a:endParaRPr lang="en-US"/>
        </a:p>
      </dgm:t>
    </dgm:pt>
    <dgm:pt modelId="{21363201-EAE4-40CF-B514-BEC710CA99CA}" type="sibTrans" cxnId="{90F545B1-81C1-41C9-94B1-23F50B47F66E}">
      <dgm:prSet/>
      <dgm:spPr/>
      <dgm:t>
        <a:bodyPr/>
        <a:lstStyle/>
        <a:p>
          <a:endParaRPr lang="en-US"/>
        </a:p>
      </dgm:t>
    </dgm:pt>
    <dgm:pt modelId="{8D948864-16B2-45DA-90DA-762FD3FCD8C9}">
      <dgm:prSet/>
      <dgm:spPr/>
      <dgm:t>
        <a:bodyPr/>
        <a:lstStyle/>
        <a:p>
          <a:r>
            <a:rPr lang="en-US"/>
            <a:t>Sql server </a:t>
          </a:r>
        </a:p>
      </dgm:t>
    </dgm:pt>
    <dgm:pt modelId="{0182CD2B-E419-4767-9084-3718A5F9F9B6}" type="parTrans" cxnId="{B285F9CB-1160-4701-AB96-E0F3651A4335}">
      <dgm:prSet/>
      <dgm:spPr/>
      <dgm:t>
        <a:bodyPr/>
        <a:lstStyle/>
        <a:p>
          <a:endParaRPr lang="en-US"/>
        </a:p>
      </dgm:t>
    </dgm:pt>
    <dgm:pt modelId="{12865601-BAE9-4317-AA3B-ACE017D130E9}" type="sibTrans" cxnId="{B285F9CB-1160-4701-AB96-E0F3651A4335}">
      <dgm:prSet/>
      <dgm:spPr/>
      <dgm:t>
        <a:bodyPr/>
        <a:lstStyle/>
        <a:p>
          <a:endParaRPr lang="en-US"/>
        </a:p>
      </dgm:t>
    </dgm:pt>
    <dgm:pt modelId="{2C0E6C5C-CDBA-42B6-B2A3-1DA0389AB4D2}">
      <dgm:prSet/>
      <dgm:spPr/>
      <dgm:t>
        <a:bodyPr/>
        <a:lstStyle/>
        <a:p>
          <a:r>
            <a:rPr lang="en-US"/>
            <a:t>Database for profiles and features of the application</a:t>
          </a:r>
        </a:p>
      </dgm:t>
    </dgm:pt>
    <dgm:pt modelId="{723682B4-A6AD-4CFE-BC0C-B7E4B34C8035}" type="parTrans" cxnId="{0EAD5B4C-CBB0-40D3-A122-912316C0DD9C}">
      <dgm:prSet/>
      <dgm:spPr/>
      <dgm:t>
        <a:bodyPr/>
        <a:lstStyle/>
        <a:p>
          <a:endParaRPr lang="en-US"/>
        </a:p>
      </dgm:t>
    </dgm:pt>
    <dgm:pt modelId="{95E45FEA-6701-456E-9E7A-97E2C51B4FEE}" type="sibTrans" cxnId="{0EAD5B4C-CBB0-40D3-A122-912316C0DD9C}">
      <dgm:prSet/>
      <dgm:spPr/>
      <dgm:t>
        <a:bodyPr/>
        <a:lstStyle/>
        <a:p>
          <a:endParaRPr lang="en-US"/>
        </a:p>
      </dgm:t>
    </dgm:pt>
    <dgm:pt modelId="{6E53681A-4DCD-46F6-A2B9-CB154E33FB87}" type="pres">
      <dgm:prSet presAssocID="{B00E6E71-7025-4C0C-9F44-10CE24DC03D8}" presName="root" presStyleCnt="0">
        <dgm:presLayoutVars>
          <dgm:dir/>
          <dgm:resizeHandles val="exact"/>
        </dgm:presLayoutVars>
      </dgm:prSet>
      <dgm:spPr/>
    </dgm:pt>
    <dgm:pt modelId="{013AD59A-0B2B-4B89-9531-472F19BB97F2}" type="pres">
      <dgm:prSet presAssocID="{B00E6E71-7025-4C0C-9F44-10CE24DC03D8}" presName="container" presStyleCnt="0">
        <dgm:presLayoutVars>
          <dgm:dir/>
          <dgm:resizeHandles val="exact"/>
        </dgm:presLayoutVars>
      </dgm:prSet>
      <dgm:spPr/>
    </dgm:pt>
    <dgm:pt modelId="{7570CD7D-755B-4104-AB4F-52F89F610259}" type="pres">
      <dgm:prSet presAssocID="{753BBC23-A0CE-4556-8FE9-49491F71D79E}" presName="compNode" presStyleCnt="0"/>
      <dgm:spPr/>
    </dgm:pt>
    <dgm:pt modelId="{E16C173C-44B6-45A9-B17E-E6E955CE3172}" type="pres">
      <dgm:prSet presAssocID="{753BBC23-A0CE-4556-8FE9-49491F71D79E}" presName="iconBgRect" presStyleLbl="bgShp" presStyleIdx="0" presStyleCnt="3"/>
      <dgm:spPr/>
    </dgm:pt>
    <dgm:pt modelId="{7618591E-4CF2-4133-8631-B207368571C7}" type="pres">
      <dgm:prSet presAssocID="{753BBC23-A0CE-4556-8FE9-49491F71D7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AD8CA6E-FC1D-4EF3-AF34-F147763C938C}" type="pres">
      <dgm:prSet presAssocID="{753BBC23-A0CE-4556-8FE9-49491F71D79E}" presName="spaceRect" presStyleCnt="0"/>
      <dgm:spPr/>
    </dgm:pt>
    <dgm:pt modelId="{558D7E8E-6286-4CA1-86CC-18F5F865605C}" type="pres">
      <dgm:prSet presAssocID="{753BBC23-A0CE-4556-8FE9-49491F71D79E}" presName="textRect" presStyleLbl="revTx" presStyleIdx="0" presStyleCnt="3">
        <dgm:presLayoutVars>
          <dgm:chMax val="1"/>
          <dgm:chPref val="1"/>
        </dgm:presLayoutVars>
      </dgm:prSet>
      <dgm:spPr/>
    </dgm:pt>
    <dgm:pt modelId="{41753BE8-24B4-419E-8DBA-B031A0D3AFC0}" type="pres">
      <dgm:prSet presAssocID="{21363201-EAE4-40CF-B514-BEC710CA99CA}" presName="sibTrans" presStyleLbl="sibTrans2D1" presStyleIdx="0" presStyleCnt="0"/>
      <dgm:spPr/>
    </dgm:pt>
    <dgm:pt modelId="{2E6666FE-CA57-4212-A930-BE4C0D3F3385}" type="pres">
      <dgm:prSet presAssocID="{8D948864-16B2-45DA-90DA-762FD3FCD8C9}" presName="compNode" presStyleCnt="0"/>
      <dgm:spPr/>
    </dgm:pt>
    <dgm:pt modelId="{6B98BC39-804B-461A-AE29-B86888949D9A}" type="pres">
      <dgm:prSet presAssocID="{8D948864-16B2-45DA-90DA-762FD3FCD8C9}" presName="iconBgRect" presStyleLbl="bgShp" presStyleIdx="1" presStyleCnt="3"/>
      <dgm:spPr/>
    </dgm:pt>
    <dgm:pt modelId="{0650CC0D-170B-4A8E-8E1B-17C9AB7DE922}" type="pres">
      <dgm:prSet presAssocID="{8D948864-16B2-45DA-90DA-762FD3FCD8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38FF39-C48D-4263-AE67-5EB373D543B0}" type="pres">
      <dgm:prSet presAssocID="{8D948864-16B2-45DA-90DA-762FD3FCD8C9}" presName="spaceRect" presStyleCnt="0"/>
      <dgm:spPr/>
    </dgm:pt>
    <dgm:pt modelId="{D60C5457-1713-49D3-80F0-C5B78241FBC9}" type="pres">
      <dgm:prSet presAssocID="{8D948864-16B2-45DA-90DA-762FD3FCD8C9}" presName="textRect" presStyleLbl="revTx" presStyleIdx="1" presStyleCnt="3">
        <dgm:presLayoutVars>
          <dgm:chMax val="1"/>
          <dgm:chPref val="1"/>
        </dgm:presLayoutVars>
      </dgm:prSet>
      <dgm:spPr/>
    </dgm:pt>
    <dgm:pt modelId="{C10EF065-52AB-49EF-A721-81B871CCFB3E}" type="pres">
      <dgm:prSet presAssocID="{12865601-BAE9-4317-AA3B-ACE017D130E9}" presName="sibTrans" presStyleLbl="sibTrans2D1" presStyleIdx="0" presStyleCnt="0"/>
      <dgm:spPr/>
    </dgm:pt>
    <dgm:pt modelId="{CEC640DB-C19F-40F2-AF23-16B569613B01}" type="pres">
      <dgm:prSet presAssocID="{2C0E6C5C-CDBA-42B6-B2A3-1DA0389AB4D2}" presName="compNode" presStyleCnt="0"/>
      <dgm:spPr/>
    </dgm:pt>
    <dgm:pt modelId="{5506A2F3-069B-4824-906A-5D2ABE2C6A35}" type="pres">
      <dgm:prSet presAssocID="{2C0E6C5C-CDBA-42B6-B2A3-1DA0389AB4D2}" presName="iconBgRect" presStyleLbl="bgShp" presStyleIdx="2" presStyleCnt="3"/>
      <dgm:spPr/>
    </dgm:pt>
    <dgm:pt modelId="{61794FBC-A081-4FF2-AF18-CCDA1377183E}" type="pres">
      <dgm:prSet presAssocID="{2C0E6C5C-CDBA-42B6-B2A3-1DA0389AB4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9EECCAD-09DD-4961-9246-9201D2923AD3}" type="pres">
      <dgm:prSet presAssocID="{2C0E6C5C-CDBA-42B6-B2A3-1DA0389AB4D2}" presName="spaceRect" presStyleCnt="0"/>
      <dgm:spPr/>
    </dgm:pt>
    <dgm:pt modelId="{80254A1A-DB52-46F0-A4BE-F976A6050F27}" type="pres">
      <dgm:prSet presAssocID="{2C0E6C5C-CDBA-42B6-B2A3-1DA0389AB4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52BF29-8ABA-4998-A372-23D94D69917D}" type="presOf" srcId="{12865601-BAE9-4317-AA3B-ACE017D130E9}" destId="{C10EF065-52AB-49EF-A721-81B871CCFB3E}" srcOrd="0" destOrd="0" presId="urn:microsoft.com/office/officeart/2018/2/layout/IconCircleList"/>
    <dgm:cxn modelId="{FF023336-DFD7-4638-8BAA-065A1F667DDA}" type="presOf" srcId="{8D948864-16B2-45DA-90DA-762FD3FCD8C9}" destId="{D60C5457-1713-49D3-80F0-C5B78241FBC9}" srcOrd="0" destOrd="0" presId="urn:microsoft.com/office/officeart/2018/2/layout/IconCircleList"/>
    <dgm:cxn modelId="{B6E0FB64-FE82-40E0-BB28-845CCB23F408}" type="presOf" srcId="{21363201-EAE4-40CF-B514-BEC710CA99CA}" destId="{41753BE8-24B4-419E-8DBA-B031A0D3AFC0}" srcOrd="0" destOrd="0" presId="urn:microsoft.com/office/officeart/2018/2/layout/IconCircleList"/>
    <dgm:cxn modelId="{0EAD5B4C-CBB0-40D3-A122-912316C0DD9C}" srcId="{B00E6E71-7025-4C0C-9F44-10CE24DC03D8}" destId="{2C0E6C5C-CDBA-42B6-B2A3-1DA0389AB4D2}" srcOrd="2" destOrd="0" parTransId="{723682B4-A6AD-4CFE-BC0C-B7E4B34C8035}" sibTransId="{95E45FEA-6701-456E-9E7A-97E2C51B4FEE}"/>
    <dgm:cxn modelId="{15C3E27D-0F9F-4911-8754-F8793635A163}" type="presOf" srcId="{B00E6E71-7025-4C0C-9F44-10CE24DC03D8}" destId="{6E53681A-4DCD-46F6-A2B9-CB154E33FB87}" srcOrd="0" destOrd="0" presId="urn:microsoft.com/office/officeart/2018/2/layout/IconCircleList"/>
    <dgm:cxn modelId="{3630BF91-8235-40C6-B4C3-43D5EF612FA5}" type="presOf" srcId="{2C0E6C5C-CDBA-42B6-B2A3-1DA0389AB4D2}" destId="{80254A1A-DB52-46F0-A4BE-F976A6050F27}" srcOrd="0" destOrd="0" presId="urn:microsoft.com/office/officeart/2018/2/layout/IconCircleList"/>
    <dgm:cxn modelId="{9F98F6AB-8470-4B1D-A546-6BEFE923DC7F}" type="presOf" srcId="{753BBC23-A0CE-4556-8FE9-49491F71D79E}" destId="{558D7E8E-6286-4CA1-86CC-18F5F865605C}" srcOrd="0" destOrd="0" presId="urn:microsoft.com/office/officeart/2018/2/layout/IconCircleList"/>
    <dgm:cxn modelId="{90F545B1-81C1-41C9-94B1-23F50B47F66E}" srcId="{B00E6E71-7025-4C0C-9F44-10CE24DC03D8}" destId="{753BBC23-A0CE-4556-8FE9-49491F71D79E}" srcOrd="0" destOrd="0" parTransId="{CEEB147A-D164-49BB-A366-BA2A0E211426}" sibTransId="{21363201-EAE4-40CF-B514-BEC710CA99CA}"/>
    <dgm:cxn modelId="{B285F9CB-1160-4701-AB96-E0F3651A4335}" srcId="{B00E6E71-7025-4C0C-9F44-10CE24DC03D8}" destId="{8D948864-16B2-45DA-90DA-762FD3FCD8C9}" srcOrd="1" destOrd="0" parTransId="{0182CD2B-E419-4767-9084-3718A5F9F9B6}" sibTransId="{12865601-BAE9-4317-AA3B-ACE017D130E9}"/>
    <dgm:cxn modelId="{AC100625-DE20-48E4-BA93-5CD28466CB08}" type="presParOf" srcId="{6E53681A-4DCD-46F6-A2B9-CB154E33FB87}" destId="{013AD59A-0B2B-4B89-9531-472F19BB97F2}" srcOrd="0" destOrd="0" presId="urn:microsoft.com/office/officeart/2018/2/layout/IconCircleList"/>
    <dgm:cxn modelId="{697C1CFB-5DF0-4002-A50E-2CC567D808C5}" type="presParOf" srcId="{013AD59A-0B2B-4B89-9531-472F19BB97F2}" destId="{7570CD7D-755B-4104-AB4F-52F89F610259}" srcOrd="0" destOrd="0" presId="urn:microsoft.com/office/officeart/2018/2/layout/IconCircleList"/>
    <dgm:cxn modelId="{25E998A9-EC7F-4614-B0DC-F6A6B4B9DF64}" type="presParOf" srcId="{7570CD7D-755B-4104-AB4F-52F89F610259}" destId="{E16C173C-44B6-45A9-B17E-E6E955CE3172}" srcOrd="0" destOrd="0" presId="urn:microsoft.com/office/officeart/2018/2/layout/IconCircleList"/>
    <dgm:cxn modelId="{133C3981-3896-4808-BDAE-7F6A1AAE63FE}" type="presParOf" srcId="{7570CD7D-755B-4104-AB4F-52F89F610259}" destId="{7618591E-4CF2-4133-8631-B207368571C7}" srcOrd="1" destOrd="0" presId="urn:microsoft.com/office/officeart/2018/2/layout/IconCircleList"/>
    <dgm:cxn modelId="{5BCCAB47-5842-49E2-ABFE-8B014F081C7A}" type="presParOf" srcId="{7570CD7D-755B-4104-AB4F-52F89F610259}" destId="{5AD8CA6E-FC1D-4EF3-AF34-F147763C938C}" srcOrd="2" destOrd="0" presId="urn:microsoft.com/office/officeart/2018/2/layout/IconCircleList"/>
    <dgm:cxn modelId="{CC5CF454-5862-4674-91B6-1CC77AE105B2}" type="presParOf" srcId="{7570CD7D-755B-4104-AB4F-52F89F610259}" destId="{558D7E8E-6286-4CA1-86CC-18F5F865605C}" srcOrd="3" destOrd="0" presId="urn:microsoft.com/office/officeart/2018/2/layout/IconCircleList"/>
    <dgm:cxn modelId="{D6AE7D19-68A4-414C-812D-8853E36FE3AC}" type="presParOf" srcId="{013AD59A-0B2B-4B89-9531-472F19BB97F2}" destId="{41753BE8-24B4-419E-8DBA-B031A0D3AFC0}" srcOrd="1" destOrd="0" presId="urn:microsoft.com/office/officeart/2018/2/layout/IconCircleList"/>
    <dgm:cxn modelId="{E8B80368-926D-4EF8-85E3-2C4F59391248}" type="presParOf" srcId="{013AD59A-0B2B-4B89-9531-472F19BB97F2}" destId="{2E6666FE-CA57-4212-A930-BE4C0D3F3385}" srcOrd="2" destOrd="0" presId="urn:microsoft.com/office/officeart/2018/2/layout/IconCircleList"/>
    <dgm:cxn modelId="{AE87727B-1A2B-4C13-9EE9-50BCD2172366}" type="presParOf" srcId="{2E6666FE-CA57-4212-A930-BE4C0D3F3385}" destId="{6B98BC39-804B-461A-AE29-B86888949D9A}" srcOrd="0" destOrd="0" presId="urn:microsoft.com/office/officeart/2018/2/layout/IconCircleList"/>
    <dgm:cxn modelId="{44F39FDF-B43E-44B9-B0DC-443BF432BC29}" type="presParOf" srcId="{2E6666FE-CA57-4212-A930-BE4C0D3F3385}" destId="{0650CC0D-170B-4A8E-8E1B-17C9AB7DE922}" srcOrd="1" destOrd="0" presId="urn:microsoft.com/office/officeart/2018/2/layout/IconCircleList"/>
    <dgm:cxn modelId="{7B06F22D-65E2-463A-9AEB-8CF9F1EF957F}" type="presParOf" srcId="{2E6666FE-CA57-4212-A930-BE4C0D3F3385}" destId="{7C38FF39-C48D-4263-AE67-5EB373D543B0}" srcOrd="2" destOrd="0" presId="urn:microsoft.com/office/officeart/2018/2/layout/IconCircleList"/>
    <dgm:cxn modelId="{18703295-1078-42FF-9B8A-893667E916E7}" type="presParOf" srcId="{2E6666FE-CA57-4212-A930-BE4C0D3F3385}" destId="{D60C5457-1713-49D3-80F0-C5B78241FBC9}" srcOrd="3" destOrd="0" presId="urn:microsoft.com/office/officeart/2018/2/layout/IconCircleList"/>
    <dgm:cxn modelId="{CB63BB03-8D0A-4880-8A43-896672E2149C}" type="presParOf" srcId="{013AD59A-0B2B-4B89-9531-472F19BB97F2}" destId="{C10EF065-52AB-49EF-A721-81B871CCFB3E}" srcOrd="3" destOrd="0" presId="urn:microsoft.com/office/officeart/2018/2/layout/IconCircleList"/>
    <dgm:cxn modelId="{B0F70B0F-F5F6-4C53-A8E1-1079386AC936}" type="presParOf" srcId="{013AD59A-0B2B-4B89-9531-472F19BB97F2}" destId="{CEC640DB-C19F-40F2-AF23-16B569613B01}" srcOrd="4" destOrd="0" presId="urn:microsoft.com/office/officeart/2018/2/layout/IconCircleList"/>
    <dgm:cxn modelId="{08585420-7403-46B3-A31D-D689E93A580E}" type="presParOf" srcId="{CEC640DB-C19F-40F2-AF23-16B569613B01}" destId="{5506A2F3-069B-4824-906A-5D2ABE2C6A35}" srcOrd="0" destOrd="0" presId="urn:microsoft.com/office/officeart/2018/2/layout/IconCircleList"/>
    <dgm:cxn modelId="{35B04179-213D-49F6-B75A-CE2C608F5DDC}" type="presParOf" srcId="{CEC640DB-C19F-40F2-AF23-16B569613B01}" destId="{61794FBC-A081-4FF2-AF18-CCDA1377183E}" srcOrd="1" destOrd="0" presId="urn:microsoft.com/office/officeart/2018/2/layout/IconCircleList"/>
    <dgm:cxn modelId="{8C72F207-6E9D-4B75-9D7C-AD11FCF23949}" type="presParOf" srcId="{CEC640DB-C19F-40F2-AF23-16B569613B01}" destId="{E9EECCAD-09DD-4961-9246-9201D2923AD3}" srcOrd="2" destOrd="0" presId="urn:microsoft.com/office/officeart/2018/2/layout/IconCircleList"/>
    <dgm:cxn modelId="{4F16B832-1CC0-4111-9C0C-2BC384173595}" type="presParOf" srcId="{CEC640DB-C19F-40F2-AF23-16B569613B01}" destId="{80254A1A-DB52-46F0-A4BE-F976A6050F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05ABC6-91CF-41E7-81BB-F0170D2AFA02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9BC960-0B08-4A57-9E94-E15657CCAAAA}">
      <dgm:prSet/>
      <dgm:spPr/>
      <dgm:t>
        <a:bodyPr/>
        <a:lstStyle/>
        <a:p>
          <a:pPr>
            <a:defRPr cap="all"/>
          </a:pPr>
          <a:r>
            <a:rPr lang="en-US"/>
            <a:t>Make and receive payments through the app</a:t>
          </a:r>
        </a:p>
      </dgm:t>
    </dgm:pt>
    <dgm:pt modelId="{E32B5142-435E-4774-89E3-9BAE2C08BAF4}" type="parTrans" cxnId="{1F09B770-0497-42AE-B323-2D568DCAA15B}">
      <dgm:prSet/>
      <dgm:spPr/>
      <dgm:t>
        <a:bodyPr/>
        <a:lstStyle/>
        <a:p>
          <a:endParaRPr lang="en-US"/>
        </a:p>
      </dgm:t>
    </dgm:pt>
    <dgm:pt modelId="{00BAE1A0-91E4-4A1B-BC79-A4140FB05711}" type="sibTrans" cxnId="{1F09B770-0497-42AE-B323-2D568DCAA15B}">
      <dgm:prSet/>
      <dgm:spPr/>
      <dgm:t>
        <a:bodyPr/>
        <a:lstStyle/>
        <a:p>
          <a:endParaRPr lang="en-US"/>
        </a:p>
      </dgm:t>
    </dgm:pt>
    <dgm:pt modelId="{B068909E-4F8B-4F68-B6F9-45CE741093B5}">
      <dgm:prSet/>
      <dgm:spPr/>
      <dgm:t>
        <a:bodyPr/>
        <a:lstStyle/>
        <a:p>
          <a:pPr>
            <a:defRPr cap="all"/>
          </a:pPr>
          <a:r>
            <a:rPr lang="en-US"/>
            <a:t>Used world wide</a:t>
          </a:r>
        </a:p>
      </dgm:t>
    </dgm:pt>
    <dgm:pt modelId="{6379F84F-FFC5-4A59-A77B-B727472ABB99}" type="parTrans" cxnId="{989CFCAE-8E70-47D6-8C14-08C886F8A54A}">
      <dgm:prSet/>
      <dgm:spPr/>
      <dgm:t>
        <a:bodyPr/>
        <a:lstStyle/>
        <a:p>
          <a:endParaRPr lang="en-US"/>
        </a:p>
      </dgm:t>
    </dgm:pt>
    <dgm:pt modelId="{153C6288-62F6-4AEC-A14F-3FDAF5EC7FD8}" type="sibTrans" cxnId="{989CFCAE-8E70-47D6-8C14-08C886F8A54A}">
      <dgm:prSet/>
      <dgm:spPr/>
      <dgm:t>
        <a:bodyPr/>
        <a:lstStyle/>
        <a:p>
          <a:endParaRPr lang="en-US"/>
        </a:p>
      </dgm:t>
    </dgm:pt>
    <dgm:pt modelId="{A0F1A960-E3AF-4890-8924-DD87C7FB344E}" type="pres">
      <dgm:prSet presAssocID="{F305ABC6-91CF-41E7-81BB-F0170D2AFA02}" presName="root" presStyleCnt="0">
        <dgm:presLayoutVars>
          <dgm:dir/>
          <dgm:resizeHandles val="exact"/>
        </dgm:presLayoutVars>
      </dgm:prSet>
      <dgm:spPr/>
    </dgm:pt>
    <dgm:pt modelId="{5AB1CAE2-C91A-4AED-9947-C8F00EAD843E}" type="pres">
      <dgm:prSet presAssocID="{B99BC960-0B08-4A57-9E94-E15657CCAAAA}" presName="compNode" presStyleCnt="0"/>
      <dgm:spPr/>
    </dgm:pt>
    <dgm:pt modelId="{55173AB0-E6B5-4967-B87E-CFF9B1F89CC6}" type="pres">
      <dgm:prSet presAssocID="{B99BC960-0B08-4A57-9E94-E15657CCAAAA}" presName="iconBgRect" presStyleLbl="bgShp" presStyleIdx="0" presStyleCnt="2"/>
      <dgm:spPr/>
    </dgm:pt>
    <dgm:pt modelId="{C89C68C8-F8F3-4300-B5B7-84B5110EA853}" type="pres">
      <dgm:prSet presAssocID="{B99BC960-0B08-4A57-9E94-E15657CCA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6C62D0C-98F2-4096-BBB1-A9F4172FB5AA}" type="pres">
      <dgm:prSet presAssocID="{B99BC960-0B08-4A57-9E94-E15657CCAAAA}" presName="spaceRect" presStyleCnt="0"/>
      <dgm:spPr/>
    </dgm:pt>
    <dgm:pt modelId="{BF177E9A-6C29-4B63-BC5D-C83528BF490B}" type="pres">
      <dgm:prSet presAssocID="{B99BC960-0B08-4A57-9E94-E15657CCAAAA}" presName="textRect" presStyleLbl="revTx" presStyleIdx="0" presStyleCnt="2">
        <dgm:presLayoutVars>
          <dgm:chMax val="1"/>
          <dgm:chPref val="1"/>
        </dgm:presLayoutVars>
      </dgm:prSet>
      <dgm:spPr/>
    </dgm:pt>
    <dgm:pt modelId="{4640B548-44F5-4986-814D-F20DC2F5DE03}" type="pres">
      <dgm:prSet presAssocID="{00BAE1A0-91E4-4A1B-BC79-A4140FB05711}" presName="sibTrans" presStyleCnt="0"/>
      <dgm:spPr/>
    </dgm:pt>
    <dgm:pt modelId="{6F346421-CE2A-4FDB-AA58-F630421C0728}" type="pres">
      <dgm:prSet presAssocID="{B068909E-4F8B-4F68-B6F9-45CE741093B5}" presName="compNode" presStyleCnt="0"/>
      <dgm:spPr/>
    </dgm:pt>
    <dgm:pt modelId="{1C2DFC29-067A-4843-A5E8-22A8E80CDDF9}" type="pres">
      <dgm:prSet presAssocID="{B068909E-4F8B-4F68-B6F9-45CE741093B5}" presName="iconBgRect" presStyleLbl="bgShp" presStyleIdx="1" presStyleCnt="2"/>
      <dgm:spPr/>
    </dgm:pt>
    <dgm:pt modelId="{5EFCD5EB-AFCB-4E66-A2EF-28C1E537D178}" type="pres">
      <dgm:prSet presAssocID="{B068909E-4F8B-4F68-B6F9-45CE741093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FC6915A-4251-4BD1-984E-9600882E4FBB}" type="pres">
      <dgm:prSet presAssocID="{B068909E-4F8B-4F68-B6F9-45CE741093B5}" presName="spaceRect" presStyleCnt="0"/>
      <dgm:spPr/>
    </dgm:pt>
    <dgm:pt modelId="{B4E5EBFD-CCF3-4E9C-869F-1DD7FA2412E0}" type="pres">
      <dgm:prSet presAssocID="{B068909E-4F8B-4F68-B6F9-45CE741093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F09B770-0497-42AE-B323-2D568DCAA15B}" srcId="{F305ABC6-91CF-41E7-81BB-F0170D2AFA02}" destId="{B99BC960-0B08-4A57-9E94-E15657CCAAAA}" srcOrd="0" destOrd="0" parTransId="{E32B5142-435E-4774-89E3-9BAE2C08BAF4}" sibTransId="{00BAE1A0-91E4-4A1B-BC79-A4140FB05711}"/>
    <dgm:cxn modelId="{6C1BFF54-59B2-4B1D-A84D-118E07A22F58}" type="presOf" srcId="{B99BC960-0B08-4A57-9E94-E15657CCAAAA}" destId="{BF177E9A-6C29-4B63-BC5D-C83528BF490B}" srcOrd="0" destOrd="0" presId="urn:microsoft.com/office/officeart/2018/5/layout/IconCircleLabelList"/>
    <dgm:cxn modelId="{989CFCAE-8E70-47D6-8C14-08C886F8A54A}" srcId="{F305ABC6-91CF-41E7-81BB-F0170D2AFA02}" destId="{B068909E-4F8B-4F68-B6F9-45CE741093B5}" srcOrd="1" destOrd="0" parTransId="{6379F84F-FFC5-4A59-A77B-B727472ABB99}" sibTransId="{153C6288-62F6-4AEC-A14F-3FDAF5EC7FD8}"/>
    <dgm:cxn modelId="{821943BB-668C-4B33-BE95-30D24946C5EF}" type="presOf" srcId="{B068909E-4F8B-4F68-B6F9-45CE741093B5}" destId="{B4E5EBFD-CCF3-4E9C-869F-1DD7FA2412E0}" srcOrd="0" destOrd="0" presId="urn:microsoft.com/office/officeart/2018/5/layout/IconCircleLabelList"/>
    <dgm:cxn modelId="{D1BA06EA-B968-4592-95E7-57561B5255FA}" type="presOf" srcId="{F305ABC6-91CF-41E7-81BB-F0170D2AFA02}" destId="{A0F1A960-E3AF-4890-8924-DD87C7FB344E}" srcOrd="0" destOrd="0" presId="urn:microsoft.com/office/officeart/2018/5/layout/IconCircleLabelList"/>
    <dgm:cxn modelId="{F8C64CCF-96B6-4D38-B98C-2F81092DF550}" type="presParOf" srcId="{A0F1A960-E3AF-4890-8924-DD87C7FB344E}" destId="{5AB1CAE2-C91A-4AED-9947-C8F00EAD843E}" srcOrd="0" destOrd="0" presId="urn:microsoft.com/office/officeart/2018/5/layout/IconCircleLabelList"/>
    <dgm:cxn modelId="{DEA6EFC6-F62D-49E2-8334-7339BEFA7AB7}" type="presParOf" srcId="{5AB1CAE2-C91A-4AED-9947-C8F00EAD843E}" destId="{55173AB0-E6B5-4967-B87E-CFF9B1F89CC6}" srcOrd="0" destOrd="0" presId="urn:microsoft.com/office/officeart/2018/5/layout/IconCircleLabelList"/>
    <dgm:cxn modelId="{1B81F298-6FF9-4AB8-A2A4-93F0E02C43EA}" type="presParOf" srcId="{5AB1CAE2-C91A-4AED-9947-C8F00EAD843E}" destId="{C89C68C8-F8F3-4300-B5B7-84B5110EA853}" srcOrd="1" destOrd="0" presId="urn:microsoft.com/office/officeart/2018/5/layout/IconCircleLabelList"/>
    <dgm:cxn modelId="{895B6564-88DE-46F4-9083-58AFD7C1F250}" type="presParOf" srcId="{5AB1CAE2-C91A-4AED-9947-C8F00EAD843E}" destId="{56C62D0C-98F2-4096-BBB1-A9F4172FB5AA}" srcOrd="2" destOrd="0" presId="urn:microsoft.com/office/officeart/2018/5/layout/IconCircleLabelList"/>
    <dgm:cxn modelId="{2E3BFE60-927A-4211-9320-D9F8648B22A5}" type="presParOf" srcId="{5AB1CAE2-C91A-4AED-9947-C8F00EAD843E}" destId="{BF177E9A-6C29-4B63-BC5D-C83528BF490B}" srcOrd="3" destOrd="0" presId="urn:microsoft.com/office/officeart/2018/5/layout/IconCircleLabelList"/>
    <dgm:cxn modelId="{22BB631B-8017-4B15-8D64-96A0BB0461FE}" type="presParOf" srcId="{A0F1A960-E3AF-4890-8924-DD87C7FB344E}" destId="{4640B548-44F5-4986-814D-F20DC2F5DE03}" srcOrd="1" destOrd="0" presId="urn:microsoft.com/office/officeart/2018/5/layout/IconCircleLabelList"/>
    <dgm:cxn modelId="{2247E55F-4A12-4586-AB95-E6F76EA637CD}" type="presParOf" srcId="{A0F1A960-E3AF-4890-8924-DD87C7FB344E}" destId="{6F346421-CE2A-4FDB-AA58-F630421C0728}" srcOrd="2" destOrd="0" presId="urn:microsoft.com/office/officeart/2018/5/layout/IconCircleLabelList"/>
    <dgm:cxn modelId="{15DC631D-E196-4B32-B541-94F955A461E7}" type="presParOf" srcId="{6F346421-CE2A-4FDB-AA58-F630421C0728}" destId="{1C2DFC29-067A-4843-A5E8-22A8E80CDDF9}" srcOrd="0" destOrd="0" presId="urn:microsoft.com/office/officeart/2018/5/layout/IconCircleLabelList"/>
    <dgm:cxn modelId="{DEA038FF-4093-41BD-92E5-2A7F44B969E9}" type="presParOf" srcId="{6F346421-CE2A-4FDB-AA58-F630421C0728}" destId="{5EFCD5EB-AFCB-4E66-A2EF-28C1E537D178}" srcOrd="1" destOrd="0" presId="urn:microsoft.com/office/officeart/2018/5/layout/IconCircleLabelList"/>
    <dgm:cxn modelId="{8F1A8583-5976-4387-8988-3EAFF9BB222A}" type="presParOf" srcId="{6F346421-CE2A-4FDB-AA58-F630421C0728}" destId="{BFC6915A-4251-4BD1-984E-9600882E4FBB}" srcOrd="2" destOrd="0" presId="urn:microsoft.com/office/officeart/2018/5/layout/IconCircleLabelList"/>
    <dgm:cxn modelId="{2FB622E2-ADCB-48C4-93DE-FCD31D06EBAF}" type="presParOf" srcId="{6F346421-CE2A-4FDB-AA58-F630421C0728}" destId="{B4E5EBFD-CCF3-4E9C-869F-1DD7FA2412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4CD9F-E313-47BB-8C03-7FB5E28C30A1}">
      <dsp:nvSpPr>
        <dsp:cNvPr id="0" name=""/>
        <dsp:cNvSpPr/>
      </dsp:nvSpPr>
      <dsp:spPr>
        <a:xfrm>
          <a:off x="0" y="1405"/>
          <a:ext cx="9906000" cy="7125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AA376A-0DFE-47F5-8A83-D035EB8C56F3}">
      <dsp:nvSpPr>
        <dsp:cNvPr id="0" name=""/>
        <dsp:cNvSpPr/>
      </dsp:nvSpPr>
      <dsp:spPr>
        <a:xfrm>
          <a:off x="215547" y="161730"/>
          <a:ext cx="391903" cy="391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4D3A51-E6E8-4F8B-BA22-74DE1D692A9A}">
      <dsp:nvSpPr>
        <dsp:cNvPr id="0" name=""/>
        <dsp:cNvSpPr/>
      </dsp:nvSpPr>
      <dsp:spPr>
        <a:xfrm>
          <a:off x="822998" y="1405"/>
          <a:ext cx="9083001" cy="71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12" tIns="75412" rIns="75412" bIns="7541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Easy find credible barbers near your local area</a:t>
          </a:r>
        </a:p>
      </dsp:txBody>
      <dsp:txXfrm>
        <a:off x="822998" y="1405"/>
        <a:ext cx="9083001" cy="712552"/>
      </dsp:txXfrm>
    </dsp:sp>
    <dsp:sp modelId="{4536DDB6-694F-43A8-9B22-F24D03E485F3}">
      <dsp:nvSpPr>
        <dsp:cNvPr id="0" name=""/>
        <dsp:cNvSpPr/>
      </dsp:nvSpPr>
      <dsp:spPr>
        <a:xfrm>
          <a:off x="0" y="892096"/>
          <a:ext cx="9906000" cy="7125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C68288-E714-4D40-B727-93F004227B3F}">
      <dsp:nvSpPr>
        <dsp:cNvPr id="0" name=""/>
        <dsp:cNvSpPr/>
      </dsp:nvSpPr>
      <dsp:spPr>
        <a:xfrm>
          <a:off x="215547" y="1052420"/>
          <a:ext cx="391903" cy="391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A3AF45-8DBF-4F5D-8FE9-18CD36BD4EA0}">
      <dsp:nvSpPr>
        <dsp:cNvPr id="0" name=""/>
        <dsp:cNvSpPr/>
      </dsp:nvSpPr>
      <dsp:spPr>
        <a:xfrm>
          <a:off x="822998" y="892096"/>
          <a:ext cx="9083001" cy="71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12" tIns="75412" rIns="75412" bIns="7541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 able to schedule an appointment even without meeting with barber prior</a:t>
          </a:r>
        </a:p>
      </dsp:txBody>
      <dsp:txXfrm>
        <a:off x="822998" y="892096"/>
        <a:ext cx="9083001" cy="712552"/>
      </dsp:txXfrm>
    </dsp:sp>
    <dsp:sp modelId="{09C63688-790C-43D2-A055-BA51AA036063}">
      <dsp:nvSpPr>
        <dsp:cNvPr id="0" name=""/>
        <dsp:cNvSpPr/>
      </dsp:nvSpPr>
      <dsp:spPr>
        <a:xfrm>
          <a:off x="0" y="1782787"/>
          <a:ext cx="9906000" cy="7125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09247D-26F5-4A1E-88C8-0A895C3D25A4}">
      <dsp:nvSpPr>
        <dsp:cNvPr id="0" name=""/>
        <dsp:cNvSpPr/>
      </dsp:nvSpPr>
      <dsp:spPr>
        <a:xfrm>
          <a:off x="215547" y="1943111"/>
          <a:ext cx="391903" cy="391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E411D0-CC7E-4954-896F-B7A4251DDF72}">
      <dsp:nvSpPr>
        <dsp:cNvPr id="0" name=""/>
        <dsp:cNvSpPr/>
      </dsp:nvSpPr>
      <dsp:spPr>
        <a:xfrm>
          <a:off x="822998" y="1782787"/>
          <a:ext cx="9083001" cy="71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12" tIns="75412" rIns="75412" bIns="7541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 worry about whether or not your barber is trustworthy</a:t>
          </a:r>
        </a:p>
      </dsp:txBody>
      <dsp:txXfrm>
        <a:off x="822998" y="1782787"/>
        <a:ext cx="9083001" cy="712552"/>
      </dsp:txXfrm>
    </dsp:sp>
    <dsp:sp modelId="{C80A5569-0445-41B9-8825-1043117E58A1}">
      <dsp:nvSpPr>
        <dsp:cNvPr id="0" name=""/>
        <dsp:cNvSpPr/>
      </dsp:nvSpPr>
      <dsp:spPr>
        <a:xfrm>
          <a:off x="0" y="2673477"/>
          <a:ext cx="9906000" cy="7125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123301-C444-4856-85AB-44DB3BD88427}">
      <dsp:nvSpPr>
        <dsp:cNvPr id="0" name=""/>
        <dsp:cNvSpPr/>
      </dsp:nvSpPr>
      <dsp:spPr>
        <a:xfrm>
          <a:off x="215547" y="2833801"/>
          <a:ext cx="391903" cy="391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7FF21-8F14-4595-A433-2366779B9A92}">
      <dsp:nvSpPr>
        <dsp:cNvPr id="0" name=""/>
        <dsp:cNvSpPr/>
      </dsp:nvSpPr>
      <dsp:spPr>
        <a:xfrm>
          <a:off x="822998" y="2673477"/>
          <a:ext cx="9083001" cy="71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12" tIns="75412" rIns="75412" bIns="7541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Don’t have time or don’t want to go to a barbershop but still wants a fresh cut</a:t>
          </a:r>
        </a:p>
      </dsp:txBody>
      <dsp:txXfrm>
        <a:off x="822998" y="2673477"/>
        <a:ext cx="9083001" cy="712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DA0BF-1BD4-4A74-87A4-11BBEB164D35}">
      <dsp:nvSpPr>
        <dsp:cNvPr id="0" name=""/>
        <dsp:cNvSpPr/>
      </dsp:nvSpPr>
      <dsp:spPr>
        <a:xfrm>
          <a:off x="8706" y="652814"/>
          <a:ext cx="5204519" cy="208180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Want to grow customer base</a:t>
          </a:r>
        </a:p>
      </dsp:txBody>
      <dsp:txXfrm>
        <a:off x="1049610" y="652814"/>
        <a:ext cx="3122712" cy="2081807"/>
      </dsp:txXfrm>
    </dsp:sp>
    <dsp:sp modelId="{0AD70FE3-A88C-4A56-987B-4C79AE781917}">
      <dsp:nvSpPr>
        <dsp:cNvPr id="0" name=""/>
        <dsp:cNvSpPr/>
      </dsp:nvSpPr>
      <dsp:spPr>
        <a:xfrm>
          <a:off x="4692774" y="652814"/>
          <a:ext cx="5204519" cy="2081807"/>
        </a:xfrm>
        <a:prstGeom prst="chevron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Want to be able to show showcase their work </a:t>
          </a:r>
        </a:p>
      </dsp:txBody>
      <dsp:txXfrm>
        <a:off x="5733678" y="652814"/>
        <a:ext cx="3122712" cy="20818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7A7F6-CEB7-453B-AEB0-024625BAFC41}">
      <dsp:nvSpPr>
        <dsp:cNvPr id="0" name=""/>
        <dsp:cNvSpPr/>
      </dsp:nvSpPr>
      <dsp:spPr>
        <a:xfrm>
          <a:off x="291807" y="597653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01E6A8-C6AD-4EB9-BE4E-947C5966C1B7}">
      <dsp:nvSpPr>
        <dsp:cNvPr id="0" name=""/>
        <dsp:cNvSpPr/>
      </dsp:nvSpPr>
      <dsp:spPr>
        <a:xfrm>
          <a:off x="461515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AB7A8F-9C3F-4877-96AE-F90BB375A50F}">
      <dsp:nvSpPr>
        <dsp:cNvPr id="0" name=""/>
        <dsp:cNvSpPr/>
      </dsp:nvSpPr>
      <dsp:spPr>
        <a:xfrm>
          <a:off x="1273110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Will be able to show off work via pictures</a:t>
          </a:r>
        </a:p>
      </dsp:txBody>
      <dsp:txXfrm>
        <a:off x="1273110" y="597653"/>
        <a:ext cx="1904883" cy="808132"/>
      </dsp:txXfrm>
    </dsp:sp>
    <dsp:sp modelId="{16C6CD45-7B3B-48B4-89D8-5FE63758058C}">
      <dsp:nvSpPr>
        <dsp:cNvPr id="0" name=""/>
        <dsp:cNvSpPr/>
      </dsp:nvSpPr>
      <dsp:spPr>
        <a:xfrm>
          <a:off x="3509906" y="597653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C09771-CC01-4FDD-BBD7-59630D103D64}">
      <dsp:nvSpPr>
        <dsp:cNvPr id="0" name=""/>
        <dsp:cNvSpPr/>
      </dsp:nvSpPr>
      <dsp:spPr>
        <a:xfrm>
          <a:off x="3679614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BC83C2-435F-4965-85F6-C776EDEA14E4}">
      <dsp:nvSpPr>
        <dsp:cNvPr id="0" name=""/>
        <dsp:cNvSpPr/>
      </dsp:nvSpPr>
      <dsp:spPr>
        <a:xfrm>
          <a:off x="4491210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Can easily schedule appointments through app</a:t>
          </a:r>
        </a:p>
      </dsp:txBody>
      <dsp:txXfrm>
        <a:off x="4491210" y="597653"/>
        <a:ext cx="1904883" cy="808132"/>
      </dsp:txXfrm>
    </dsp:sp>
    <dsp:sp modelId="{CC393F25-64ED-4E0C-88EB-19CE3F4A58D3}">
      <dsp:nvSpPr>
        <dsp:cNvPr id="0" name=""/>
        <dsp:cNvSpPr/>
      </dsp:nvSpPr>
      <dsp:spPr>
        <a:xfrm>
          <a:off x="6728005" y="597653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145719-AB4D-429D-9F64-BD9B540782C4}">
      <dsp:nvSpPr>
        <dsp:cNvPr id="0" name=""/>
        <dsp:cNvSpPr/>
      </dsp:nvSpPr>
      <dsp:spPr>
        <a:xfrm>
          <a:off x="6897713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902AA6-D847-4A1A-8448-872965E3A89F}">
      <dsp:nvSpPr>
        <dsp:cNvPr id="0" name=""/>
        <dsp:cNvSpPr/>
      </dsp:nvSpPr>
      <dsp:spPr>
        <a:xfrm>
          <a:off x="7709309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Update availability on calendar</a:t>
          </a:r>
        </a:p>
      </dsp:txBody>
      <dsp:txXfrm>
        <a:off x="7709309" y="597653"/>
        <a:ext cx="1904883" cy="808132"/>
      </dsp:txXfrm>
    </dsp:sp>
    <dsp:sp modelId="{35FFD7D9-ABCB-4CBE-A873-6C19651A267E}">
      <dsp:nvSpPr>
        <dsp:cNvPr id="0" name=""/>
        <dsp:cNvSpPr/>
      </dsp:nvSpPr>
      <dsp:spPr>
        <a:xfrm>
          <a:off x="291807" y="1981650"/>
          <a:ext cx="808132" cy="808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68BFBC-C182-4DCB-B90B-DE4C3AFCB494}">
      <dsp:nvSpPr>
        <dsp:cNvPr id="0" name=""/>
        <dsp:cNvSpPr/>
      </dsp:nvSpPr>
      <dsp:spPr>
        <a:xfrm>
          <a:off x="461515" y="2151357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F08241-683C-464D-A318-511BC7375279}">
      <dsp:nvSpPr>
        <dsp:cNvPr id="0" name=""/>
        <dsp:cNvSpPr/>
      </dsp:nvSpPr>
      <dsp:spPr>
        <a:xfrm>
          <a:off x="1273110" y="198165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Give prices ahead of time</a:t>
          </a:r>
        </a:p>
      </dsp:txBody>
      <dsp:txXfrm>
        <a:off x="1273110" y="1981650"/>
        <a:ext cx="1904883" cy="808132"/>
      </dsp:txXfrm>
    </dsp:sp>
    <dsp:sp modelId="{9E390A9D-02CB-4E80-8493-904E435DAA61}">
      <dsp:nvSpPr>
        <dsp:cNvPr id="0" name=""/>
        <dsp:cNvSpPr/>
      </dsp:nvSpPr>
      <dsp:spPr>
        <a:xfrm>
          <a:off x="3509906" y="1981650"/>
          <a:ext cx="808132" cy="808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299249-695D-465C-870A-E4A75B87AD65}">
      <dsp:nvSpPr>
        <dsp:cNvPr id="0" name=""/>
        <dsp:cNvSpPr/>
      </dsp:nvSpPr>
      <dsp:spPr>
        <a:xfrm>
          <a:off x="3679614" y="2151357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AE38D-1632-45EA-8A67-ECD1D194902B}">
      <dsp:nvSpPr>
        <dsp:cNvPr id="0" name=""/>
        <dsp:cNvSpPr/>
      </dsp:nvSpPr>
      <dsp:spPr>
        <a:xfrm>
          <a:off x="4491210" y="198165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Choose whether or not they want to be a barber that works at a shop or at homes or both</a:t>
          </a:r>
        </a:p>
      </dsp:txBody>
      <dsp:txXfrm>
        <a:off x="4491210" y="1981650"/>
        <a:ext cx="1904883" cy="808132"/>
      </dsp:txXfrm>
    </dsp:sp>
    <dsp:sp modelId="{78346B39-8267-49A1-AA49-F228E4D0F5AF}">
      <dsp:nvSpPr>
        <dsp:cNvPr id="0" name=""/>
        <dsp:cNvSpPr/>
      </dsp:nvSpPr>
      <dsp:spPr>
        <a:xfrm>
          <a:off x="6728005" y="1981650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BB9F65-5C1E-4DD6-BB6E-18C4485D8ED2}">
      <dsp:nvSpPr>
        <dsp:cNvPr id="0" name=""/>
        <dsp:cNvSpPr/>
      </dsp:nvSpPr>
      <dsp:spPr>
        <a:xfrm>
          <a:off x="6897713" y="2151357"/>
          <a:ext cx="468716" cy="468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BA2BD-25E3-4C6A-AC3C-D6E93B0E1A65}">
      <dsp:nvSpPr>
        <dsp:cNvPr id="0" name=""/>
        <dsp:cNvSpPr/>
      </dsp:nvSpPr>
      <dsp:spPr>
        <a:xfrm>
          <a:off x="7709309" y="198165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Leave reviews for customers</a:t>
          </a:r>
        </a:p>
      </dsp:txBody>
      <dsp:txXfrm>
        <a:off x="7709309" y="1981650"/>
        <a:ext cx="1904883" cy="8081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858CB-9027-4477-B5C3-A3228DC44BCF}">
      <dsp:nvSpPr>
        <dsp:cNvPr id="0" name=""/>
        <dsp:cNvSpPr/>
      </dsp:nvSpPr>
      <dsp:spPr>
        <a:xfrm>
          <a:off x="291807" y="597653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0D8383-6DF0-4A92-84F1-1B35EF68D7D3}">
      <dsp:nvSpPr>
        <dsp:cNvPr id="0" name=""/>
        <dsp:cNvSpPr/>
      </dsp:nvSpPr>
      <dsp:spPr>
        <a:xfrm>
          <a:off x="461515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33A0D1-4BE9-479D-AFE0-68D7423BE8C1}">
      <dsp:nvSpPr>
        <dsp:cNvPr id="0" name=""/>
        <dsp:cNvSpPr/>
      </dsp:nvSpPr>
      <dsp:spPr>
        <a:xfrm>
          <a:off x="1273110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Customers will be able to search for barbers within their local area</a:t>
          </a:r>
        </a:p>
      </dsp:txBody>
      <dsp:txXfrm>
        <a:off x="1273110" y="597653"/>
        <a:ext cx="1904883" cy="808132"/>
      </dsp:txXfrm>
    </dsp:sp>
    <dsp:sp modelId="{D102B84C-2708-463D-A22D-E27BDBA712B1}">
      <dsp:nvSpPr>
        <dsp:cNvPr id="0" name=""/>
        <dsp:cNvSpPr/>
      </dsp:nvSpPr>
      <dsp:spPr>
        <a:xfrm>
          <a:off x="3509906" y="597653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DFC238-0783-4D1E-9C7E-08A56FF6F64E}">
      <dsp:nvSpPr>
        <dsp:cNvPr id="0" name=""/>
        <dsp:cNvSpPr/>
      </dsp:nvSpPr>
      <dsp:spPr>
        <a:xfrm>
          <a:off x="3679614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BD0693-2EE7-4405-B37C-A8F22CBDB4CC}">
      <dsp:nvSpPr>
        <dsp:cNvPr id="0" name=""/>
        <dsp:cNvSpPr/>
      </dsp:nvSpPr>
      <dsp:spPr>
        <a:xfrm>
          <a:off x="4491210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Customers will able to leave reviews based on a comment system and 5 star rating</a:t>
          </a:r>
        </a:p>
      </dsp:txBody>
      <dsp:txXfrm>
        <a:off x="4491210" y="597653"/>
        <a:ext cx="1904883" cy="808132"/>
      </dsp:txXfrm>
    </dsp:sp>
    <dsp:sp modelId="{88076CD6-CB4F-4DC1-8B0B-61FE482F6B37}">
      <dsp:nvSpPr>
        <dsp:cNvPr id="0" name=""/>
        <dsp:cNvSpPr/>
      </dsp:nvSpPr>
      <dsp:spPr>
        <a:xfrm>
          <a:off x="6728005" y="597653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52837B-1D67-4C94-B88D-72EEF5E33B98}">
      <dsp:nvSpPr>
        <dsp:cNvPr id="0" name=""/>
        <dsp:cNvSpPr/>
      </dsp:nvSpPr>
      <dsp:spPr>
        <a:xfrm>
          <a:off x="6897713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9FF8D9-85E7-4EAF-A8BE-B87ABF8E2850}">
      <dsp:nvSpPr>
        <dsp:cNvPr id="0" name=""/>
        <dsp:cNvSpPr/>
      </dsp:nvSpPr>
      <dsp:spPr>
        <a:xfrm>
          <a:off x="7709309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Customers will be able view schedules for barbers and request for an appointment </a:t>
          </a:r>
        </a:p>
      </dsp:txBody>
      <dsp:txXfrm>
        <a:off x="7709309" y="597653"/>
        <a:ext cx="1904883" cy="808132"/>
      </dsp:txXfrm>
    </dsp:sp>
    <dsp:sp modelId="{73ABAE76-03D7-4ED2-A485-7F1CA72839FC}">
      <dsp:nvSpPr>
        <dsp:cNvPr id="0" name=""/>
        <dsp:cNvSpPr/>
      </dsp:nvSpPr>
      <dsp:spPr>
        <a:xfrm>
          <a:off x="291807" y="1981650"/>
          <a:ext cx="808132" cy="808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A55037-4F1D-4756-8BC6-9AD178088123}">
      <dsp:nvSpPr>
        <dsp:cNvPr id="0" name=""/>
        <dsp:cNvSpPr/>
      </dsp:nvSpPr>
      <dsp:spPr>
        <a:xfrm>
          <a:off x="461515" y="2151357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C09E3B-6D4F-4B07-97A4-7C205C39D47F}">
      <dsp:nvSpPr>
        <dsp:cNvPr id="0" name=""/>
        <dsp:cNvSpPr/>
      </dsp:nvSpPr>
      <dsp:spPr>
        <a:xfrm>
          <a:off x="1273110" y="198165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Customers will be able to choose if they want to meet barber in a barbershop or at home</a:t>
          </a:r>
        </a:p>
      </dsp:txBody>
      <dsp:txXfrm>
        <a:off x="1273110" y="1981650"/>
        <a:ext cx="1904883" cy="808132"/>
      </dsp:txXfrm>
    </dsp:sp>
    <dsp:sp modelId="{8E5BAF02-6EAE-4F83-836C-58F8CE08D2A1}">
      <dsp:nvSpPr>
        <dsp:cNvPr id="0" name=""/>
        <dsp:cNvSpPr/>
      </dsp:nvSpPr>
      <dsp:spPr>
        <a:xfrm>
          <a:off x="3509906" y="1981650"/>
          <a:ext cx="808132" cy="808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BB6727-08E9-4DFA-A114-4B0575F7F569}">
      <dsp:nvSpPr>
        <dsp:cNvPr id="0" name=""/>
        <dsp:cNvSpPr/>
      </dsp:nvSpPr>
      <dsp:spPr>
        <a:xfrm>
          <a:off x="3679614" y="2151357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5CF127-D2FB-455D-B16E-DF88722F412A}">
      <dsp:nvSpPr>
        <dsp:cNvPr id="0" name=""/>
        <dsp:cNvSpPr/>
      </dsp:nvSpPr>
      <dsp:spPr>
        <a:xfrm>
          <a:off x="4491210" y="198165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Customers will be able to see pricing ahead of time </a:t>
          </a:r>
        </a:p>
      </dsp:txBody>
      <dsp:txXfrm>
        <a:off x="4491210" y="1981650"/>
        <a:ext cx="1904883" cy="808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C173C-44B6-45A9-B17E-E6E955CE3172}">
      <dsp:nvSpPr>
        <dsp:cNvPr id="0" name=""/>
        <dsp:cNvSpPr/>
      </dsp:nvSpPr>
      <dsp:spPr>
        <a:xfrm>
          <a:off x="124328" y="1497371"/>
          <a:ext cx="902143" cy="9021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18591E-4CF2-4133-8631-B207368571C7}">
      <dsp:nvSpPr>
        <dsp:cNvPr id="0" name=""/>
        <dsp:cNvSpPr/>
      </dsp:nvSpPr>
      <dsp:spPr>
        <a:xfrm>
          <a:off x="313779" y="1686821"/>
          <a:ext cx="523243" cy="52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D7E8E-6286-4CA1-86CC-18F5F865605C}">
      <dsp:nvSpPr>
        <dsp:cNvPr id="0" name=""/>
        <dsp:cNvSpPr/>
      </dsp:nvSpPr>
      <dsp:spPr>
        <a:xfrm>
          <a:off x="1219788" y="1497371"/>
          <a:ext cx="2126480" cy="90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Using asp.net MVC</a:t>
          </a:r>
        </a:p>
      </dsp:txBody>
      <dsp:txXfrm>
        <a:off x="1219788" y="1497371"/>
        <a:ext cx="2126480" cy="902143"/>
      </dsp:txXfrm>
    </dsp:sp>
    <dsp:sp modelId="{6B98BC39-804B-461A-AE29-B86888949D9A}">
      <dsp:nvSpPr>
        <dsp:cNvPr id="0" name=""/>
        <dsp:cNvSpPr/>
      </dsp:nvSpPr>
      <dsp:spPr>
        <a:xfrm>
          <a:off x="3716793" y="1497371"/>
          <a:ext cx="902143" cy="9021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50CC0D-170B-4A8E-8E1B-17C9AB7DE922}">
      <dsp:nvSpPr>
        <dsp:cNvPr id="0" name=""/>
        <dsp:cNvSpPr/>
      </dsp:nvSpPr>
      <dsp:spPr>
        <a:xfrm>
          <a:off x="3906243" y="1686821"/>
          <a:ext cx="523243" cy="52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0C5457-1713-49D3-80F0-C5B78241FBC9}">
      <dsp:nvSpPr>
        <dsp:cNvPr id="0" name=""/>
        <dsp:cNvSpPr/>
      </dsp:nvSpPr>
      <dsp:spPr>
        <a:xfrm>
          <a:off x="4812252" y="1497371"/>
          <a:ext cx="2126480" cy="90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server </a:t>
          </a:r>
        </a:p>
      </dsp:txBody>
      <dsp:txXfrm>
        <a:off x="4812252" y="1497371"/>
        <a:ext cx="2126480" cy="902143"/>
      </dsp:txXfrm>
    </dsp:sp>
    <dsp:sp modelId="{5506A2F3-069B-4824-906A-5D2ABE2C6A35}">
      <dsp:nvSpPr>
        <dsp:cNvPr id="0" name=""/>
        <dsp:cNvSpPr/>
      </dsp:nvSpPr>
      <dsp:spPr>
        <a:xfrm>
          <a:off x="7309257" y="1497371"/>
          <a:ext cx="902143" cy="9021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794FBC-A081-4FF2-AF18-CCDA1377183E}">
      <dsp:nvSpPr>
        <dsp:cNvPr id="0" name=""/>
        <dsp:cNvSpPr/>
      </dsp:nvSpPr>
      <dsp:spPr>
        <a:xfrm>
          <a:off x="7498707" y="1686821"/>
          <a:ext cx="523243" cy="5232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54A1A-DB52-46F0-A4BE-F976A6050F27}">
      <dsp:nvSpPr>
        <dsp:cNvPr id="0" name=""/>
        <dsp:cNvSpPr/>
      </dsp:nvSpPr>
      <dsp:spPr>
        <a:xfrm>
          <a:off x="8404717" y="1497371"/>
          <a:ext cx="2126480" cy="90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Database for profiles and features of the application</a:t>
          </a:r>
        </a:p>
      </dsp:txBody>
      <dsp:txXfrm>
        <a:off x="8404717" y="1497371"/>
        <a:ext cx="2126480" cy="9021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73AB0-E6B5-4967-B87E-CFF9B1F89CC6}">
      <dsp:nvSpPr>
        <dsp:cNvPr id="0" name=""/>
        <dsp:cNvSpPr/>
      </dsp:nvSpPr>
      <dsp:spPr>
        <a:xfrm>
          <a:off x="1991015" y="6217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9C68C8-F8F3-4300-B5B7-84B5110EA853}">
      <dsp:nvSpPr>
        <dsp:cNvPr id="0" name=""/>
        <dsp:cNvSpPr/>
      </dsp:nvSpPr>
      <dsp:spPr>
        <a:xfrm>
          <a:off x="2422453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177E9A-6C29-4B63-BC5D-C83528BF490B}">
      <dsp:nvSpPr>
        <dsp:cNvPr id="0" name=""/>
        <dsp:cNvSpPr/>
      </dsp:nvSpPr>
      <dsp:spPr>
        <a:xfrm>
          <a:off x="1343859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Make and receive payments through the app</a:t>
          </a:r>
        </a:p>
      </dsp:txBody>
      <dsp:txXfrm>
        <a:off x="1343859" y="2661218"/>
        <a:ext cx="3318750" cy="720000"/>
      </dsp:txXfrm>
    </dsp:sp>
    <dsp:sp modelId="{1C2DFC29-067A-4843-A5E8-22A8E80CDDF9}">
      <dsp:nvSpPr>
        <dsp:cNvPr id="0" name=""/>
        <dsp:cNvSpPr/>
      </dsp:nvSpPr>
      <dsp:spPr>
        <a:xfrm>
          <a:off x="5890546" y="6217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FCD5EB-AFCB-4E66-A2EF-28C1E537D178}">
      <dsp:nvSpPr>
        <dsp:cNvPr id="0" name=""/>
        <dsp:cNvSpPr/>
      </dsp:nvSpPr>
      <dsp:spPr>
        <a:xfrm>
          <a:off x="6321984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E5EBFD-CCF3-4E9C-869F-1DD7FA2412E0}">
      <dsp:nvSpPr>
        <dsp:cNvPr id="0" name=""/>
        <dsp:cNvSpPr/>
      </dsp:nvSpPr>
      <dsp:spPr>
        <a:xfrm>
          <a:off x="5243390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Used world wide</a:t>
          </a:r>
        </a:p>
      </dsp:txBody>
      <dsp:txXfrm>
        <a:off x="5243390" y="266121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E14E4-9447-428C-8126-8FB14B056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Barber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56220-E9E4-4B15-831D-499CA2DC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Alexander Anicete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3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11FDC-12F2-4004-9F9B-0F118BB6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Entity relationship diagram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9E08D8C-4BE3-4D75-B613-73EBA82DF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544" y="1119642"/>
            <a:ext cx="5915570" cy="45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2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1DF3-011C-4BDB-97D3-C86AEC2D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Class diagram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2D5461B-4E32-42D4-A229-6389D0698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99" y="1173104"/>
            <a:ext cx="5462001" cy="451861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2702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0B13-B86D-46B9-8FD6-378A1073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Database scripts</a:t>
            </a:r>
            <a:b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A94DF93F-CCC1-4D0B-AE0B-C214374E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71" y="1189963"/>
            <a:ext cx="2395384" cy="4107675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5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5674B838-E61A-4C46-AA6A-4B6624A6D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40" y="1189962"/>
            <a:ext cx="2153686" cy="4834501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E3ACF105-12CE-41E3-A7AF-4829E5950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2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EE24-2B87-457A-BCAE-A1C2161B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Wireframe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28F66-6ACE-41B5-BBE6-1847E3DCB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928312"/>
            <a:ext cx="6915663" cy="500506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9743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9509-343B-4829-A868-470A01BD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Future plans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1F3FD0-E95C-4DFC-96FA-C5251AB74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75420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23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DBA-7530-4B15-8B79-283BB1CD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What is it?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4F07-14C3-421D-9B54-5DC99933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An application where customers and barbers can connect easier than ever in shop or at your home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8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652E9-51C7-4CA8-9109-28EEE846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Why	 use this app?</a:t>
            </a:r>
          </a:p>
        </p:txBody>
      </p:sp>
    </p:spTree>
    <p:extLst>
      <p:ext uri="{BB962C8B-B14F-4D97-AF65-F5344CB8AC3E}">
        <p14:creationId xmlns:p14="http://schemas.microsoft.com/office/powerpoint/2010/main" val="191429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3DAF-C55B-454C-A608-9476BC5B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4FEC919-7430-4234-BE70-5F125F69F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912" y="2037019"/>
            <a:ext cx="3186782" cy="3710637"/>
          </a:xfrm>
        </p:spPr>
      </p:pic>
      <p:pic>
        <p:nvPicPr>
          <p:cNvPr id="4" name="Content Placeholder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B5781F9-519D-4795-9D2D-A1659B5D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101" y="2840456"/>
            <a:ext cx="1451755" cy="1690400"/>
          </a:xfrm>
          <a:prstGeom prst="rect">
            <a:avLst/>
          </a:prstGeom>
        </p:spPr>
      </p:pic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886C3053-E3CC-46C6-AE21-794CF51B7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97" y="2037019"/>
            <a:ext cx="2786947" cy="37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4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7B4C-91E3-459D-9BE1-4837BCEB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User story (customers)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36AAEC-C052-4C5F-A4F9-D55BB739D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240977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019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56C1-51FD-49CB-BB8B-EADFE960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US" dirty="0" err="1"/>
              <a:t>STORy</a:t>
            </a:r>
            <a:r>
              <a:rPr lang="en-US" dirty="0"/>
              <a:t> (barber)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5A60EC-015B-4C24-A8F0-EA20D5CFF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358213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774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7551-0E7F-4CD0-BB6F-64808F7D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Features for barbers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03FA0B-1399-462B-9400-63EFD2A55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525181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04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A839-6D50-4892-9591-BF08EBA7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Features	 for the customer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F5CE5A-B9C4-472C-84D9-C10EC7816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932711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847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DEDF-4053-4E5D-9EB7-F0F89AFB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How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DDF8DD-DAE9-4237-9EAB-07590FFC9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719420"/>
              </p:ext>
            </p:extLst>
          </p:nvPr>
        </p:nvGraphicFramePr>
        <p:xfrm>
          <a:off x="914400" y="1854925"/>
          <a:ext cx="10655527" cy="3896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4384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253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Barber Connect</vt:lpstr>
      <vt:lpstr>What is it?</vt:lpstr>
      <vt:lpstr>Why  use this app?</vt:lpstr>
      <vt:lpstr>PowerPoint Presentation</vt:lpstr>
      <vt:lpstr>User story (customers)</vt:lpstr>
      <vt:lpstr>USER STORy (barber)</vt:lpstr>
      <vt:lpstr>Features for barbers</vt:lpstr>
      <vt:lpstr>Features  for the customer</vt:lpstr>
      <vt:lpstr>How </vt:lpstr>
      <vt:lpstr>Entity relationship diagram</vt:lpstr>
      <vt:lpstr>Class diagram</vt:lpstr>
      <vt:lpstr>Database scripts </vt:lpstr>
      <vt:lpstr>Wireframe</vt:lpstr>
      <vt:lpstr>Future plans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 Connect</dc:title>
  <dc:creator>Alexander Anicete</dc:creator>
  <cp:lastModifiedBy>Alexander Anicete</cp:lastModifiedBy>
  <cp:revision>2</cp:revision>
  <dcterms:created xsi:type="dcterms:W3CDTF">2019-03-07T10:58:15Z</dcterms:created>
  <dcterms:modified xsi:type="dcterms:W3CDTF">2019-03-10T14:23:39Z</dcterms:modified>
</cp:coreProperties>
</file>