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864d5c9a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864d5c9a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7e915453f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7e915453f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864d5c9a0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864d5c9a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7e915453f3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7e915453f3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64d5c9a0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864d5c9a0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7e915453f3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7e915453f3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864d5c9a0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864d5c9a0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e915453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e915453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7e915453f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7e915453f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e915453f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e915453f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7e915453f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7e915453f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e915453f3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7e915453f3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7e915453f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7e915453f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e915453f3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7e915453f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e915453f3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e915453f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datasets" TargetMode="External"/><Relationship Id="rId4" Type="http://schemas.openxmlformats.org/officeDocument/2006/relationships/hyperlink" Target="https://data.gov/" TargetMode="External"/><Relationship Id="rId5" Type="http://schemas.openxmlformats.org/officeDocument/2006/relationships/hyperlink" Target="https://www.drivendata.org/competitions/" TargetMode="External"/><Relationship Id="rId6" Type="http://schemas.openxmlformats.org/officeDocument/2006/relationships/hyperlink" Target="https://archive.ics.uci.edu/ml/datasets.php" TargetMode="External"/><Relationship Id="rId7" Type="http://schemas.openxmlformats.org/officeDocument/2006/relationships/hyperlink" Target="https://www.google.com/publicdata/directory" TargetMode="External"/><Relationship Id="rId8" Type="http://schemas.openxmlformats.org/officeDocument/2006/relationships/hyperlink" Target="https://www.google.com/publicdata/directory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Data to Dashboard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Alexander Baker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 Preprocessing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465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Now that we have our fields, we have to prepare our dataset for modeling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Play with distributions of certain numerical </a:t>
            </a:r>
            <a:r>
              <a:rPr lang="en"/>
              <a:t>fields if they are non-normal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Will your model be better on an aggregated dataset?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Modeling modeling methods are unable to handle categorical data: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One Hot Encoding makes each category a true or false column, and is best for categorical columns without an order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Label Encoders turn a categorical column into a column of integers representing each category, and is best for categorical columns with order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Drop columns you may not need to avoid overfitting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Drop redundant columns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Can use Principal Component Analysis to reduce columns based on variance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Can use step models to eliminate features based on the perceived effect they will have on the output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525" y="3251768"/>
            <a:ext cx="4021824" cy="131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0521" y="207617"/>
            <a:ext cx="4130101" cy="2670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Finally we arrive at the machine learning portion of data science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produces an output with various methods,</a:t>
            </a:r>
            <a:r>
              <a:rPr lang="en"/>
              <a:t>finds</a:t>
            </a:r>
            <a:r>
              <a:rPr lang="en"/>
              <a:t> the error, then uses this to adjust and improve your model, and repeats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process iterates until convergence, or a different piece of criteria is met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ML Methods include: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Logistic Regression - linear model that fits optimal coefficients to predict an outcome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Decision Tree - singular tree based model that uses optimal splitting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Forest  - ensemble model of bootstrapped decision trees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Gradient Boosting - ensemble model where bootstrapped submodels (usually trees) that are improved with the error of the previous submodel (this occurs within the same iteration)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Support Vector Machines - data is </a:t>
            </a:r>
            <a:r>
              <a:rPr lang="en"/>
              <a:t>separated on a hyperplane with a given function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529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Now we have to squeeze the last points of </a:t>
            </a:r>
            <a:r>
              <a:rPr lang="en"/>
              <a:t>accuracy (or other metrics) from our model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Grid searching is the method of evaluating all possible sets of parameters within a given range to find the best combination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It’s important to perform research on the various parameters of your model, and what they do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Grid searching can take a long time, there are parameter optimization algorithms that can execute with a shorter run time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Bayesian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Random Search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1600" y="1152475"/>
            <a:ext cx="3662400" cy="14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and Validation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476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Prior to training set aside a piece of data as your validation set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will simulate prediction with inputs foriegn to the model training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Check that your model’s predictions are reliable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Overfitting -  model is overtrained,  performs well in training, but doesn’t perform well in production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Underfitting - model undertrained, does not perform well either in training nor production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There are numerous metrics that can be useful for evaluation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Accuracy 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Precision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Recall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F1 Score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ROC Curve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Evaluation is more than accuracy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Once you select your </a:t>
            </a:r>
            <a:r>
              <a:rPr lang="en"/>
              <a:t>evaluation</a:t>
            </a:r>
            <a:r>
              <a:rPr lang="en"/>
              <a:t> metric, use cross validation to further evaluate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Cross validation is the method in which the data is divided into a number of pieces, a piece of the data is selected as the testing set and the rest of the pieces are used for training.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Each piece rotates as a test set, and the final evaluation metric is calculated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799" y="3014051"/>
            <a:ext cx="3925799" cy="175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25" y="1070197"/>
            <a:ext cx="3866151" cy="158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Dashboarding 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511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 </a:t>
            </a:r>
            <a:r>
              <a:rPr lang="en"/>
              <a:t>pickling</a:t>
            </a:r>
            <a:r>
              <a:rPr lang="en"/>
              <a:t> to transport your model to your dashboard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Now let’s make our model interactive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will give your portfolio an edge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Find which library would be best: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Do you need a deep drill down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Is a faster more convenient library needed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Maybe one library in between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widgets would best allow the user to interact with the data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How can you form inputs for your model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Some libraries include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Flask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Streamlit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Dash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5025" y="1152475"/>
            <a:ext cx="3337274" cy="20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talk, your learned the entire data science pipeline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general steps: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Domain knowledge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Dataset 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exploration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 engineering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Optimization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Evaluation and validation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Dashboarding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steps can be repeated, cycled through, and completed out of order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just a general pipeline to set the groundwork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Natural </a:t>
            </a:r>
            <a:r>
              <a:rPr lang="en"/>
              <a:t>Language</a:t>
            </a:r>
            <a:r>
              <a:rPr lang="en"/>
              <a:t> 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Audio 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Reinforcement Learning</a:t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1475" y="1017725"/>
            <a:ext cx="2904824" cy="290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579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science is the intersection of statistics/mathematics, computer science, and domain knowledge to gain insights from obtained information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field of </a:t>
            </a:r>
            <a:r>
              <a:rPr lang="en"/>
              <a:t>study</a:t>
            </a:r>
            <a:r>
              <a:rPr lang="en"/>
              <a:t> typically employ artificial intelligence to assist with the ability to gain insights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There are many similar roles to data scientists that require many of the same necessary skills and responsibilities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scientist - Use advanced algorithms to solve open ended and vague problems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analyst - Use structured data to solve tangible business problems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Machine learning engineer - Researches, builds, and designs machine learning models and algorithms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engineer - Develops, constructs, and maintains advanced data </a:t>
            </a:r>
            <a:r>
              <a:rPr lang="en"/>
              <a:t>architectures and pipelines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7500" y="1224725"/>
            <a:ext cx="2734799" cy="2478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Pipeline Overview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76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problem are you trying to solve?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data do I need to solve it?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do I have to understand about the context of this data?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do I need to understand about the data internally?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features can </a:t>
            </a:r>
            <a:r>
              <a:rPr lang="en"/>
              <a:t>potentially</a:t>
            </a:r>
            <a:r>
              <a:rPr lang="en"/>
              <a:t> be useful based on the context and internal trends of the data?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algorithms would perform the best?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How do our algorithms perform?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is the best way a user can interact with the model?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4250" y="671975"/>
            <a:ext cx="2939776" cy="1715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6088" y="2387326"/>
            <a:ext cx="3761099" cy="1774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531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most important step of the whole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first important to understand what problem you want to </a:t>
            </a:r>
            <a:r>
              <a:rPr lang="en"/>
              <a:t>solve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overall goal of the project?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you care about performance or analytical capabilities?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metrics is particularly of interest?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you quantify that metric, and what system is it a part of?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important to ensure your analysis will provide the intended value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8600" y="1429527"/>
            <a:ext cx="3399875" cy="183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for a set or sets that will assist in solving your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your problem in mind as you look into various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are some resources to get your started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Kaggle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Data.gov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Drivendata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UC Irvine Machine Learning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Google Public Data</a:t>
            </a:r>
            <a:r>
              <a:rPr lang="en" u="sng">
                <a:solidFill>
                  <a:schemeClr val="hlink"/>
                </a:solidFill>
                <a:hlinkClick r:id="rId8"/>
              </a:rPr>
              <a:t> Explorer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some sites that specialize in data for your specific domain i.e. Global Health Observatory Repository for health data or the UN’s data repository for human rights data.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Data Tips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486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Always keep an eye on what is called the primary key of your data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is a unique </a:t>
            </a:r>
            <a:r>
              <a:rPr lang="en"/>
              <a:t>identifier</a:t>
            </a:r>
            <a:r>
              <a:rPr lang="en"/>
              <a:t> that refers to each unique entity in our dataset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Also keep an eye out for possible foriegn keys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These are fields that identify other entities within the same dataset, and serve as the primary key for a different dataset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allows a potential connection between two data sets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Inner join, outer join, left join right join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One to many, many to one, many to many, 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is important to watch for many to many </a:t>
            </a:r>
            <a:r>
              <a:rPr lang="en"/>
              <a:t>relationships</a:t>
            </a:r>
            <a:r>
              <a:rPr lang="en"/>
              <a:t> when combining datasets, and </a:t>
            </a:r>
            <a:r>
              <a:rPr lang="en"/>
              <a:t>amend</a:t>
            </a:r>
            <a:r>
              <a:rPr lang="en"/>
              <a:t> them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is when a relationship between two entities have too many potential connections for clarity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</a:t>
            </a:r>
            <a:r>
              <a:rPr lang="en"/>
              <a:t>.e. classes have many students and students take many classes, it’s important to have a class to student relationship table to connect these two sets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275" y="33825"/>
            <a:ext cx="3934974" cy="13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6387" y="1535075"/>
            <a:ext cx="2592751" cy="1460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8850" y="2995250"/>
            <a:ext cx="1919825" cy="198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595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Domain knowledge is important for understanding your dataset </a:t>
            </a:r>
            <a:r>
              <a:rPr lang="en"/>
              <a:t>adequately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can give you the proper knowledge, of feature engineering, potential confounding variables, and so 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Here are some questions you can ask: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When was the data collected?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Where was it acquired?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What are the basics about your data’s subject?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What would a field expert consider useful or not?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What do the columns mean, and what are the categories/numbers/levels?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What are the logical values for each column?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is nowhere near the end,but it can give you a good start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1300" y="1152475"/>
            <a:ext cx="2571000" cy="1710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560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Now it’s time to jump into the data itself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It’s important to first take a look at your output variable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What are the categories?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How </a:t>
            </a:r>
            <a:r>
              <a:rPr lang="en"/>
              <a:t>different</a:t>
            </a:r>
            <a:r>
              <a:rPr lang="en"/>
              <a:t> are the </a:t>
            </a:r>
            <a:r>
              <a:rPr lang="en"/>
              <a:t>category</a:t>
            </a:r>
            <a:r>
              <a:rPr lang="en"/>
              <a:t> frequencies?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How does this output variable relate to other fields?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Do I have potential confounding variables?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Look at the </a:t>
            </a:r>
            <a:r>
              <a:rPr lang="en"/>
              <a:t>relationship</a:t>
            </a:r>
            <a:r>
              <a:rPr lang="en"/>
              <a:t> between your input fields: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Which fields could potentially be redundant?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Are there some potential relationships between the fields?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What are some of our field distributions?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With these findings we can start to preprocess our data for modeling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3800" y="1152475"/>
            <a:ext cx="2920200" cy="19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541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 incredibly important part of data science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Thankfully we have been building to this step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First, let’s build our new features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Using the domain expertise, and our exploration we can make some new useful features: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Can we combine columns to make something more useful?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Will converting the field’s data type be more helpful?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Can we incorporate additional information from a different dataset or database?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Can we change the values of a field using outside scripts or software?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How do our new features relate to the rest of the fields?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5001" y="1152471"/>
            <a:ext cx="3017301" cy="18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