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b5da558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b5da558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2c75f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2c75f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f2e392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f2e392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b5da558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b5da558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b5da558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b5da558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f5407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f5407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5da55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5da55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b5da558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b5da558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b5da55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b5da55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cb4ac4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cb4ac4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5da558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b5da558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f2e3928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f2e3928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b5da558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b5da558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b5da558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b5da558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linkedin.com/in/alexander-baker-30a6a91a2/" TargetMode="External"/><Relationship Id="rId4" Type="http://schemas.openxmlformats.org/officeDocument/2006/relationships/hyperlink" Target="mailto:alex_b443@yaho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Dive into Deep Learning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</a:t>
            </a:r>
            <a:r>
              <a:rPr lang="en"/>
              <a:t> Neural Networks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22600" y="1370900"/>
            <a:ext cx="44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image is technically a 2 dimensional array where each value is a pixel intensity, and a dataset of images are numerous 2 dimensional arrays of pixel intensities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Convolutional</a:t>
            </a:r>
            <a:r>
              <a:rPr lang="en"/>
              <a:t> neural networks are able to </a:t>
            </a:r>
            <a:r>
              <a:rPr lang="en"/>
              <a:t>efficiently extract information from a 2 dimensional array and form a concise input  to be placed within a fully connected neural network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Convolutional</a:t>
            </a:r>
            <a:r>
              <a:rPr lang="en"/>
              <a:t> filter is moved across the pixels of the raw image, and is condensed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then sent to the max pooling layer where the image is further condensed by aggregating the pixels from the </a:t>
            </a:r>
            <a:r>
              <a:rPr lang="en"/>
              <a:t>convolutional</a:t>
            </a:r>
            <a:r>
              <a:rPr lang="en"/>
              <a:t> layer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preprocessed inputs are then flattened into a 1D input, and fed to a fully connected neural network hidden layer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then sent to the output layer and an output is created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 </a:t>
            </a:r>
            <a:r>
              <a:rPr lang="en"/>
              <a:t>propagation is then executed and the weights are updated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275" y="1498975"/>
            <a:ext cx="4010373" cy="2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</a:t>
            </a:r>
            <a:r>
              <a:rPr lang="en"/>
              <a:t> Neural Networks 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00775" y="1307850"/>
            <a:ext cx="5694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convolution</a:t>
            </a:r>
            <a:r>
              <a:rPr lang="en"/>
              <a:t> filter is a small square matrix of numbers catered for identifying certain qualities of an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window of image pixel values the size of the convolutional filter is chosen at a particular starting 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dot product is created from the convolutional filter and the window of image pixel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window shifts is a particular direction by a number known as a stride, and the next dot product is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process is repeated until a feature map of dot products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Padding (0 values pixels at the edge of the image) can be used to allow a filter of a certain size to be properly used on the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activation function is then applied to each value in the feature 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625" y="1537688"/>
            <a:ext cx="2832901" cy="20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Convolutional Neural Networks 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96925" y="1405075"/>
            <a:ext cx="57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 map is then sent to a pooling layer, where a window of features from the feature map is selected, and these features are then aggregated through a chosen operation (example max  of the features in the window)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pooled feature maps are then flattened, where each row in the pooled feature map is reshaped into a 1 dimensional input (i.e. a 3x3 pooled feature map will be reshaped into a 9x1 input for the fully connected neural network)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input is then placed within a fully connected  artificial neural network previously explored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propagation is performed and the weights of the neural networks are updated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filters within the convolutional layer are also be updated during this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850" y="1405075"/>
            <a:ext cx="2621450" cy="11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335" y="2959100"/>
            <a:ext cx="3038478" cy="1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seminar was made to establish the groundwork for a strong deep learning understanding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is an incredibly complex field with seemingly limitless topics to learn about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go through the input, hidden then output layer where an output is used to calculate the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loss then used to update the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and LSTMs are different flavors of neural networks with different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LSTMs can be used for data with dependent inputs like time series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CNNs can be used to quickly extract information from unstructured data like images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topic within deep learning is a deep rabbit hole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neural network </a:t>
            </a:r>
            <a:r>
              <a:rPr lang="en"/>
              <a:t>architectures (i.e. Autoencoders, and Graph Neural Networks)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 with Dropout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Convolutional layers also come in 1 dimension for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neural networks can be combined to analyze different stimuli (video analysis using LSTMs and CNNs)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Audio preprocessing can be combined with CNNs for audio analysis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wide variety of loss functions, activation functions, optimizers,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Bi-directional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Contect Me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LinkedIn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alex_b443@yahoo.com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Number: 571-263-3464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will send out a Github Link with the materials soon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458250"/>
            <a:ext cx="48426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is a subset of machine learning that mimics the neural connections within the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algorithm is structured in layers, where data is input, goes through a hidden layer, and is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deep learning is based off of the human brain, it can preprocess a wide variety of human stimuli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is known to adjust well to a larger volume of data, </a:t>
            </a:r>
            <a:r>
              <a:rPr lang="en"/>
              <a:t>however</a:t>
            </a:r>
            <a:r>
              <a:rPr lang="en"/>
              <a:t> may be problematic with smaller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Though discovered in the 1950s, neural networks have become popular due to the current renaissance of big data technologies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525" y="1567587"/>
            <a:ext cx="3572849" cy="20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Deep and Traditional ML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9025" y="1458250"/>
            <a:ext cx="48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Artificial intelligence is a general term referring to the general ability for a computer to mimic human intelligence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is a subset of artificial intelligence that extracts </a:t>
            </a:r>
            <a:r>
              <a:rPr lang="en"/>
              <a:t>knowledge</a:t>
            </a:r>
            <a:r>
              <a:rPr lang="en"/>
              <a:t> form data to make decisions without being explicitly programmed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is a subset of machine learning that mimics the human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group of algorithms  requires more computational power and data, but its </a:t>
            </a:r>
            <a:r>
              <a:rPr lang="en"/>
              <a:t>architecture</a:t>
            </a:r>
            <a:r>
              <a:rPr lang="en"/>
              <a:t> can prove to be more sophisticated than traditional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can preprocess unstructured data without the need of human intervention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algorithms  are </a:t>
            </a:r>
            <a:r>
              <a:rPr lang="en"/>
              <a:t>notoriously</a:t>
            </a:r>
            <a:r>
              <a:rPr lang="en"/>
              <a:t> “black-box”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829" y="1093600"/>
            <a:ext cx="3551895" cy="3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Terminology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42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Layer - The main components that comprise a neural network. They are a collection of neurons that take in an inputs  and produce an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 - A singular node that takes in inputs multiplies them by weights, adds a bias, and produces an aggregated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Forward-</a:t>
            </a:r>
            <a:r>
              <a:rPr lang="en"/>
              <a:t>propagation</a:t>
            </a:r>
            <a:r>
              <a:rPr lang="en"/>
              <a:t> - The </a:t>
            </a:r>
            <a:r>
              <a:rPr lang="en"/>
              <a:t>architecture of the neural network where t</a:t>
            </a:r>
            <a:r>
              <a:rPr lang="en"/>
              <a:t>he outputs of one layer become the inputs of the next layer until an output is produced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Back-propagation - The difference between the neural network’s output and the validation value  is used to update the weights of each layer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 - A function used to determine whether a neuron fires or not. This is used to add a non-linear element into the otherwise linear </a:t>
            </a:r>
            <a:r>
              <a:rPr lang="en"/>
              <a:t>neural</a:t>
            </a:r>
            <a:r>
              <a:rPr lang="en"/>
              <a:t> network, adding a level of sophistication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 - A method used to evaluate how well the algorithm models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 - An algorithm that modifies the parameters of the neural network with the intention of reducing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Terminology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Layer - The starting layer of a neural network that requires an input dimension, it takes the raw input and produces the first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Hidden Layer - Center layers of a neural network, they take the output of a previous layer and create an input for the next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Layer - The final layer of the neural network, they take the output from the previous layer and create the output for the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 - A piece of the total dataset selected for training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 - Number of times the model trains on the entire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Iteration - Number of batches to complete training over one epoch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</a:t>
            </a:r>
            <a:r>
              <a:rPr lang="en"/>
              <a:t> Neural Network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33550" y="1425475"/>
            <a:ext cx="53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vanilla neural network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example the network will be fully connected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the output of each neuron from a previous layer will be an input for each neuron within the next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input to the input layer, these outputs are sent to the hidden layer, finally the outputs of the hidden layer are sent to the output layer, and a value is produced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each layer, the inputs are multiplied by the weights, the bias is added the outputs are then put in an activation </a:t>
            </a:r>
            <a:r>
              <a:rPr lang="en"/>
              <a:t>function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cost is then found, using the output and the actual value, then the weights for each layer are adjusted accordingly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done until convergence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850" y="3146816"/>
            <a:ext cx="2696461" cy="182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638" y="918325"/>
            <a:ext cx="2754875" cy="20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Issue Emerges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happens if there is a dependency between data points that needs to be taken into account?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examples include time series and text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where recurrent neural networks come into 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neural networks are able to use information from the trainings on previous inputs, to assist in the training on current inputs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training it can use predictions from previous inputs to </a:t>
            </a:r>
            <a:r>
              <a:rPr lang="en"/>
              <a:t>forecast future values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1700" y="1381800"/>
            <a:ext cx="5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Recurrent neural networks are a special flavor of neural networks that have a memory built 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takes the input from a previous state of the layer, and uses this input to </a:t>
            </a:r>
            <a:r>
              <a:rPr lang="en"/>
              <a:t>calculate the current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weight of the recurrent neuron is multiplied by the previous state, then added to the weight of the input neuron multiplied by the input.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placed into a tanh activation function, this is state is then multiplied by the output weight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repeated for the number of required steps until the final output step is calculated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propagation following the same process updates the weights for each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125" y="1478419"/>
            <a:ext cx="4145050" cy="1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Short Memory Networks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70800" y="1307850"/>
            <a:ext cx="51675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Long-term short memory networks are a variation of the recurrent neural network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LSTMs are recurrent networks given the ability to take in the information using the entire historical context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 each gate, the information is calculated by multiplying the </a:t>
            </a:r>
            <a:r>
              <a:rPr lang="en"/>
              <a:t>weights</a:t>
            </a:r>
            <a:r>
              <a:rPr lang="en"/>
              <a:t> by inputs and the previous output state with the bias added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Filters are placed into the sigmoid activation function, cell states are placed into tanh activation function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first part is the is the forget gate, this determines which information from the previous state is getting passed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next part is the input gate, where new information is filtered and added to the information allowed through the forget gate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filtered previous cell state is added to the filtered current cell state to create the new cell state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final part is the output gate where the new cell state is used to determine the final filtered output state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output state and the cell state will be delivered to the next step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875" y="1307850"/>
            <a:ext cx="3427776" cy="192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875" y="3464875"/>
            <a:ext cx="3427774" cy="15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