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8229600" cx="14630400"/>
  <p:notesSz cx="6858000" cy="9144000"/>
  <p:embeddedFontLs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2">
          <p15:clr>
            <a:srgbClr val="000000"/>
          </p15:clr>
        </p15:guide>
        <p15:guide id="2" orient="horz" pos="2784">
          <p15:clr>
            <a:srgbClr val="000000"/>
          </p15:clr>
        </p15:guide>
        <p15:guide id="3" pos="528">
          <p15:clr>
            <a:srgbClr val="000000"/>
          </p15:clr>
        </p15:guide>
        <p15:guide id="4" pos="8688">
          <p15:clr>
            <a:srgbClr val="000000"/>
          </p15:clr>
        </p15:guide>
        <p15:guide id="5" pos="6432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hrt7OXSRvNoIxoXbb63s+qTadP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2" orient="horz"/>
        <p:guide pos="2784" orient="horz"/>
        <p:guide pos="528"/>
        <p:guide pos="8688"/>
        <p:guide pos="64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regular.fntdata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7"/>
          <p:cNvPicPr preferRelativeResize="0"/>
          <p:nvPr/>
        </p:nvPicPr>
        <p:blipFill rotWithShape="1">
          <a:blip r:embed="rId2">
            <a:alphaModFix/>
          </a:blip>
          <a:srcRect b="27776" l="0" r="12219" t="0"/>
          <a:stretch/>
        </p:blipFill>
        <p:spPr>
          <a:xfrm>
            <a:off x="9814550" y="4267200"/>
            <a:ext cx="4815849" cy="396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7"/>
          <p:cNvCxnSpPr/>
          <p:nvPr/>
        </p:nvCxnSpPr>
        <p:spPr>
          <a:xfrm flipH="1" rot="10800000">
            <a:off x="838200" y="2590800"/>
            <a:ext cx="12954000" cy="14338"/>
          </a:xfrm>
          <a:prstGeom prst="straightConnector1">
            <a:avLst/>
          </a:prstGeom>
          <a:noFill/>
          <a:ln cap="flat" cmpd="sng" w="19050">
            <a:solidFill>
              <a:srgbClr val="8C38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" name="Google Shape;15;p7"/>
          <p:cNvSpPr txBox="1"/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sz="4600">
                <a:solidFill>
                  <a:srgbClr val="8C38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2286000" y="5715000"/>
            <a:ext cx="11506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700"/>
              <a:buFont typeface="Tahoma"/>
              <a:buNone/>
              <a:defRPr sz="3000">
                <a:solidFill>
                  <a:schemeClr val="dk1"/>
                </a:solidFill>
              </a:defRPr>
            </a:lvl1pPr>
            <a:lvl2pPr lvl="1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lvl="2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lvl="3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4pPr>
            <a:lvl5pPr lvl="4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7" name="Google Shape;1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758952"/>
            <a:ext cx="7525513" cy="1734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11917" t="27515"/>
          <a:stretch/>
        </p:blipFill>
        <p:spPr>
          <a:xfrm>
            <a:off x="9798050" y="0"/>
            <a:ext cx="4832351" cy="397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8"/>
          <p:cNvCxnSpPr/>
          <p:nvPr/>
        </p:nvCxnSpPr>
        <p:spPr>
          <a:xfrm>
            <a:off x="838200" y="7543800"/>
            <a:ext cx="12954000" cy="0"/>
          </a:xfrm>
          <a:prstGeom prst="straightConnector1">
            <a:avLst/>
          </a:prstGeom>
          <a:noFill/>
          <a:ln cap="flat" cmpd="sng" w="19050">
            <a:solidFill>
              <a:srgbClr val="8C38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00050" lvl="0" marL="4572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700"/>
              <a:buChar char="•"/>
              <a:defRPr>
                <a:solidFill>
                  <a:schemeClr val="dk1"/>
                </a:solidFill>
              </a:defRPr>
            </a:lvl1pPr>
            <a:lvl2pPr indent="-377190" lvl="1" marL="9144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40"/>
              <a:buChar char="•"/>
              <a:defRPr>
                <a:solidFill>
                  <a:schemeClr val="dk2"/>
                </a:solidFill>
              </a:defRPr>
            </a:lvl2pPr>
            <a:lvl3pPr indent="-36576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Char char="•"/>
              <a:defRPr>
                <a:solidFill>
                  <a:schemeClr val="dk2"/>
                </a:solidFill>
              </a:defRPr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indent="-331470" lvl="4" marL="22860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" name="Google Shape;2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7616952"/>
            <a:ext cx="1993393" cy="45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b="0" l="0" r="11917" t="27515"/>
          <a:stretch/>
        </p:blipFill>
        <p:spPr>
          <a:xfrm>
            <a:off x="9798050" y="0"/>
            <a:ext cx="4832351" cy="397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9"/>
          <p:cNvCxnSpPr/>
          <p:nvPr/>
        </p:nvCxnSpPr>
        <p:spPr>
          <a:xfrm rot="10800000">
            <a:off x="2895600" y="1214438"/>
            <a:ext cx="0" cy="5867400"/>
          </a:xfrm>
          <a:prstGeom prst="straightConnector1">
            <a:avLst/>
          </a:prstGeom>
          <a:noFill/>
          <a:ln cap="flat" cmpd="sng" w="19050">
            <a:solidFill>
              <a:srgbClr val="8C38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3048000" y="2590800"/>
            <a:ext cx="10058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C3800"/>
              </a:buClr>
              <a:buSzPts val="4140"/>
              <a:buNone/>
              <a:defRPr sz="4600">
                <a:solidFill>
                  <a:srgbClr val="8C3800"/>
                </a:solidFill>
              </a:defRPr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28" name="Google Shape;2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7616952"/>
            <a:ext cx="1993393" cy="45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0"/>
          <p:cNvCxnSpPr/>
          <p:nvPr/>
        </p:nvCxnSpPr>
        <p:spPr>
          <a:xfrm>
            <a:off x="838200" y="7543800"/>
            <a:ext cx="12954000" cy="0"/>
          </a:xfrm>
          <a:prstGeom prst="straightConnector1">
            <a:avLst/>
          </a:prstGeom>
          <a:noFill/>
          <a:ln cap="flat" cmpd="sng" w="19050">
            <a:solidFill>
              <a:srgbClr val="8C38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1" name="Google Shape;31;p10"/>
          <p:cNvSpPr txBox="1"/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7616952"/>
            <a:ext cx="1993393" cy="45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1"/>
          <p:cNvCxnSpPr/>
          <p:nvPr/>
        </p:nvCxnSpPr>
        <p:spPr>
          <a:xfrm>
            <a:off x="838200" y="7543800"/>
            <a:ext cx="12954000" cy="0"/>
          </a:xfrm>
          <a:prstGeom prst="straightConnector1">
            <a:avLst/>
          </a:prstGeom>
          <a:noFill/>
          <a:ln cap="flat" cmpd="sng" w="19050">
            <a:solidFill>
              <a:srgbClr val="8C3800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35" name="Google Shape;3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7616952"/>
            <a:ext cx="1993393" cy="45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" type="body"/>
          </p:nvPr>
        </p:nvSpPr>
        <p:spPr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000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ahoma"/>
              <a:buChar char="•"/>
              <a:defRPr b="0" i="0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Tahoma"/>
              <a:buChar char="•"/>
              <a:defRPr b="0" i="0" sz="2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6576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Tahoma"/>
              <a:buChar char="•"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Char char="•"/>
              <a:def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147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Tahoma"/>
              <a:buChar char="•"/>
              <a:defRPr b="0" i="0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444500" lvl="5" marL="2743200" marR="0" rtl="0" algn="l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b="0" i="0" sz="3400" u="none" cap="none" strike="noStrik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44500" lvl="6" marL="3200400" marR="0" rtl="0" algn="l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b="0" i="0" sz="3400" u="none" cap="none" strike="noStrik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44500" lvl="7" marL="3657600" marR="0" rtl="0" algn="l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b="0" i="0" sz="3400" u="none" cap="none" strike="noStrik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44500" lvl="8" marL="4114800" marR="0" rtl="0" algn="l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b="0" i="0" sz="3400" u="none" cap="none" strike="noStrik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b="0" i="0" sz="4400" u="none" cap="none" strike="noStrike">
                <a:solidFill>
                  <a:srgbClr val="8C38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 u="none" cap="none" strike="noStrik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 u="none" cap="none" strike="noStrik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 u="none" cap="none" strike="noStrik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 u="none" cap="none" strike="noStrik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ctrTitle"/>
          </p:nvPr>
        </p:nvSpPr>
        <p:spPr>
          <a:xfrm>
            <a:off x="2286000" y="2819400"/>
            <a:ext cx="115824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XYZ Using </a:t>
            </a:r>
            <a:br>
              <a:rPr lang="en-US"/>
            </a:br>
            <a:r>
              <a:rPr lang="en-US"/>
              <a:t>Hierarchical Models</a:t>
            </a:r>
            <a:endParaRPr/>
          </a:p>
        </p:txBody>
      </p:sp>
      <p:sp>
        <p:nvSpPr>
          <p:cNvPr id="42" name="Google Shape;42;p1"/>
          <p:cNvSpPr txBox="1"/>
          <p:nvPr>
            <p:ph idx="1" type="subTitle"/>
          </p:nvPr>
        </p:nvSpPr>
        <p:spPr>
          <a:xfrm>
            <a:off x="2286000" y="5715000"/>
            <a:ext cx="11506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John Smith, ABC University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idx="1" type="body"/>
          </p:nvPr>
        </p:nvSpPr>
        <p:spPr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Introduction</a:t>
            </a:r>
            <a:endParaRPr/>
          </a:p>
          <a:p>
            <a:pPr indent="-341313" lvl="0" marL="341313" rtl="0" algn="l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Previous Work</a:t>
            </a:r>
            <a:endParaRPr/>
          </a:p>
          <a:p>
            <a:pPr indent="-341313" lvl="0" marL="341313" rtl="0" algn="l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Approach</a:t>
            </a:r>
            <a:endParaRPr/>
          </a:p>
          <a:p>
            <a:pPr indent="-341313" lvl="0" marL="341313" rtl="0" algn="l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Hierarchical Models</a:t>
            </a:r>
            <a:endParaRPr/>
          </a:p>
          <a:p>
            <a:pPr indent="-341313" lvl="0" marL="341313" rtl="0" algn="l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Application Domain</a:t>
            </a:r>
            <a:endParaRPr/>
          </a:p>
          <a:p>
            <a:pPr indent="-352425" lvl="1" marL="687388" rtl="0" algn="l">
              <a:spcBef>
                <a:spcPts val="60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Dataset</a:t>
            </a:r>
            <a:endParaRPr/>
          </a:p>
          <a:p>
            <a:pPr indent="-352425" lvl="1" marL="687388" rtl="0" algn="l">
              <a:spcBef>
                <a:spcPts val="60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Results</a:t>
            </a:r>
            <a:endParaRPr/>
          </a:p>
          <a:p>
            <a:pPr indent="-341313" lvl="0" marL="341313" rtl="0" algn="l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Conclusion</a:t>
            </a:r>
            <a:endParaRPr/>
          </a:p>
        </p:txBody>
      </p:sp>
      <p:sp>
        <p:nvSpPr>
          <p:cNvPr id="49" name="Google Shape;49;p2"/>
          <p:cNvSpPr txBox="1"/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idx="1" type="body"/>
          </p:nvPr>
        </p:nvSpPr>
        <p:spPr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This is an introduction to our techniques</a:t>
            </a:r>
            <a:endParaRPr/>
          </a:p>
          <a:p>
            <a:pPr indent="-341313" lvl="0" marL="341313" rtl="0" algn="l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It’s important because we believe so</a:t>
            </a:r>
            <a:endParaRPr/>
          </a:p>
          <a:p>
            <a:pPr indent="-341313" lvl="0" marL="341313" rtl="0" algn="l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Etc….</a:t>
            </a:r>
            <a:endParaRPr/>
          </a:p>
        </p:txBody>
      </p:sp>
      <p:sp>
        <p:nvSpPr>
          <p:cNvPr id="56" name="Google Shape;56;p3"/>
          <p:cNvSpPr txBox="1"/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idx="1" type="body"/>
          </p:nvPr>
        </p:nvSpPr>
        <p:spPr>
          <a:xfrm>
            <a:off x="3048000" y="2590800"/>
            <a:ext cx="10058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140"/>
              <a:buNone/>
            </a:pPr>
            <a:r>
              <a:rPr lang="en-US"/>
              <a:t>Why do we believe this is important?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ctrTitle"/>
          </p:nvPr>
        </p:nvSpPr>
        <p:spPr>
          <a:xfrm>
            <a:off x="2286000" y="2819400"/>
            <a:ext cx="11506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important information</a:t>
            </a:r>
            <a:endParaRPr/>
          </a:p>
        </p:txBody>
      </p:sp>
      <p:sp>
        <p:nvSpPr>
          <p:cNvPr id="69" name="Google Shape;69;p5"/>
          <p:cNvSpPr txBox="1"/>
          <p:nvPr>
            <p:ph idx="1" type="subTitle"/>
          </p:nvPr>
        </p:nvSpPr>
        <p:spPr>
          <a:xfrm>
            <a:off x="2286000" y="4267200"/>
            <a:ext cx="11506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This is important because it is very useful </a:t>
            </a:r>
            <a:endParaRPr/>
          </a:p>
          <a:p>
            <a:pPr indent="-334963" lvl="0" marL="334963" rtl="0" algn="l">
              <a:spcBef>
                <a:spcPts val="6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Other reasons this is important:</a:t>
            </a:r>
            <a:endParaRPr/>
          </a:p>
          <a:p>
            <a:pPr indent="-334963" lvl="0" marL="334963" rtl="0" algn="l">
              <a:spcBef>
                <a:spcPts val="6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Reason </a:t>
            </a:r>
            <a:endParaRPr/>
          </a:p>
          <a:p>
            <a:pPr indent="-334963" lvl="0" marL="334963" rtl="0" algn="l">
              <a:spcBef>
                <a:spcPts val="6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Another reason</a:t>
            </a:r>
            <a:endParaRPr/>
          </a:p>
          <a:p>
            <a:pPr indent="-334963" lvl="0" marL="334963" rtl="0" algn="l">
              <a:spcBef>
                <a:spcPts val="6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More reasons</a:t>
            </a:r>
            <a:endParaRPr/>
          </a:p>
          <a:p>
            <a:pPr indent="-457200" lvl="1" marL="1144588" rtl="0" algn="l">
              <a:spcBef>
                <a:spcPts val="600"/>
              </a:spcBef>
              <a:spcAft>
                <a:spcPts val="0"/>
              </a:spcAft>
              <a:buSzPts val="2340"/>
              <a:buFont typeface="Arial"/>
              <a:buChar char="•"/>
            </a:pPr>
            <a:r>
              <a:rPr lang="en-US"/>
              <a:t>And more reasons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VIS-22">
      <a:dk1>
        <a:srgbClr val="1D3160"/>
      </a:dk1>
      <a:lt1>
        <a:srgbClr val="2473B6"/>
      </a:lt1>
      <a:dk2>
        <a:srgbClr val="000000"/>
      </a:dk2>
      <a:lt2>
        <a:srgbClr val="FFFFFF"/>
      </a:lt2>
      <a:accent1>
        <a:srgbClr val="A30B35"/>
      </a:accent1>
      <a:accent2>
        <a:srgbClr val="F15822"/>
      </a:accent2>
      <a:accent3>
        <a:srgbClr val="FDBB3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2021-06-16T18:32:57Z</dcterms:created>
</cp:coreProperties>
</file>