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480175" cx="11522075"/>
  <p:notesSz cx="6858000" cy="9144000"/>
  <p:embeddedFontLst>
    <p:embeddedFont>
      <p:font typeface="Tahom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41">
          <p15:clr>
            <a:srgbClr val="000000"/>
          </p15:clr>
        </p15:guide>
        <p15:guide id="2" orient="horz" pos="2177">
          <p15:clr>
            <a:srgbClr val="000000"/>
          </p15:clr>
        </p15:guide>
        <p15:guide id="3" pos="416">
          <p15:clr>
            <a:srgbClr val="000000"/>
          </p15:clr>
        </p15:guide>
        <p15:guide id="4" pos="6842">
          <p15:clr>
            <a:srgbClr val="000000"/>
          </p15:clr>
        </p15:guide>
        <p15:guide id="5" pos="5081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hULUVPBMg7V7cKgJud5ito9Zvo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41" orient="horz"/>
        <p:guide pos="2177" orient="horz"/>
        <p:guide pos="416"/>
        <p:guide pos="6842"/>
        <p:guide pos="50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regular.fntdata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7"/>
          <p:cNvPicPr preferRelativeResize="0"/>
          <p:nvPr/>
        </p:nvPicPr>
        <p:blipFill rotWithShape="1">
          <a:blip r:embed="rId2">
            <a:alphaModFix/>
          </a:blip>
          <a:srcRect b="28104" l="0" r="11979" t="0"/>
          <a:stretch/>
        </p:blipFill>
        <p:spPr>
          <a:xfrm>
            <a:off x="7819575" y="3456000"/>
            <a:ext cx="3702500" cy="3024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7"/>
          <p:cNvCxnSpPr/>
          <p:nvPr/>
        </p:nvCxnSpPr>
        <p:spPr>
          <a:xfrm>
            <a:off x="660400" y="2049463"/>
            <a:ext cx="10201275" cy="0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" name="Google Shape;11;p7"/>
          <p:cNvSpPr txBox="1"/>
          <p:nvPr>
            <p:ph type="ctrTitle"/>
          </p:nvPr>
        </p:nvSpPr>
        <p:spPr>
          <a:xfrm>
            <a:off x="1800324" y="2220060"/>
            <a:ext cx="9061632" cy="2210128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 sz="3600">
                <a:solidFill>
                  <a:srgbClr val="8C38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7"/>
          <p:cNvSpPr txBox="1"/>
          <p:nvPr>
            <p:ph idx="1" type="subTitle"/>
          </p:nvPr>
        </p:nvSpPr>
        <p:spPr>
          <a:xfrm>
            <a:off x="1800324" y="4500121"/>
            <a:ext cx="9061632" cy="1320036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102850" spcFirstLastPara="1" rIns="102850" wrap="square" tIns="5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60"/>
              <a:buFont typeface="Tahoma"/>
              <a:buNone/>
              <a:defRPr sz="2400">
                <a:solidFill>
                  <a:schemeClr val="dk1"/>
                </a:solidFill>
              </a:defRPr>
            </a:lvl1pPr>
            <a:lvl2pPr lvl="1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2pPr>
            <a:lvl3pPr lvl="2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3pPr>
            <a:lvl4pPr lvl="3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4pPr>
            <a:lvl5pPr lvl="4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13" name="Google Shape;1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24" y="646350"/>
            <a:ext cx="5577840" cy="1282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11590" t="28067"/>
          <a:stretch/>
        </p:blipFill>
        <p:spPr>
          <a:xfrm>
            <a:off x="7803400" y="0"/>
            <a:ext cx="3718674" cy="3025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8"/>
          <p:cNvCxnSpPr/>
          <p:nvPr/>
        </p:nvCxnSpPr>
        <p:spPr>
          <a:xfrm>
            <a:off x="660400" y="5940425"/>
            <a:ext cx="10201275" cy="0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660119" y="1560042"/>
            <a:ext cx="10201837" cy="4200113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102850" spcFirstLastPara="1" rIns="102850" wrap="square" tIns="51425">
            <a:noAutofit/>
          </a:bodyPr>
          <a:lstStyle>
            <a:lvl1pPr indent="-365760" lvl="0" marL="45720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216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31469" lvl="2" marL="137160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/>
            </a:lvl3pPr>
            <a:lvl4pPr indent="-320039" lvl="3" marL="182880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/>
            </a:lvl4pPr>
            <a:lvl5pPr indent="-308610" lvl="4" marL="228600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type="title"/>
          </p:nvPr>
        </p:nvSpPr>
        <p:spPr>
          <a:xfrm>
            <a:off x="660119" y="260007"/>
            <a:ext cx="10201837" cy="112003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>
                <a:solidFill>
                  <a:srgbClr val="8C38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68" y="6002338"/>
            <a:ext cx="158800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9"/>
          <p:cNvPicPr preferRelativeResize="0"/>
          <p:nvPr/>
        </p:nvPicPr>
        <p:blipFill rotWithShape="1">
          <a:blip r:embed="rId2">
            <a:alphaModFix/>
          </a:blip>
          <a:srcRect b="0" l="0" r="11590" t="28067"/>
          <a:stretch/>
        </p:blipFill>
        <p:spPr>
          <a:xfrm>
            <a:off x="7803400" y="0"/>
            <a:ext cx="3718674" cy="3025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9"/>
          <p:cNvCxnSpPr/>
          <p:nvPr/>
        </p:nvCxnSpPr>
        <p:spPr>
          <a:xfrm rot="10800000">
            <a:off x="2279650" y="955675"/>
            <a:ext cx="0" cy="4621213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2400432" y="2040055"/>
            <a:ext cx="7921427" cy="240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102850" spcFirstLastPara="1" rIns="102850" wrap="square" tIns="51425">
            <a:noAutofit/>
          </a:bodyPr>
          <a:lstStyle>
            <a:lvl1pPr indent="-228600" lvl="0" marL="457200" algn="l">
              <a:spcBef>
                <a:spcPts val="313"/>
              </a:spcBef>
              <a:spcAft>
                <a:spcPts val="0"/>
              </a:spcAft>
              <a:buClr>
                <a:srgbClr val="8C3800"/>
              </a:buClr>
              <a:buSzPts val="3240"/>
              <a:buNone/>
              <a:defRPr sz="3600">
                <a:solidFill>
                  <a:srgbClr val="8C3800"/>
                </a:solidFill>
              </a:defRPr>
            </a:lvl1pPr>
            <a:lvl2pPr indent="-331469" lvl="1" marL="914400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spcBef>
                <a:spcPts val="313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EEEAFF"/>
              </a:buClr>
              <a:buSzPts val="1800"/>
              <a:buChar char="»"/>
              <a:defRPr/>
            </a:lvl9pPr>
          </a:lstStyle>
          <a:p/>
        </p:txBody>
      </p:sp>
      <p:pic>
        <p:nvPicPr>
          <p:cNvPr id="24" name="Google Shape;2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68" y="6002338"/>
            <a:ext cx="158800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0"/>
          <p:cNvCxnSpPr/>
          <p:nvPr/>
        </p:nvCxnSpPr>
        <p:spPr>
          <a:xfrm>
            <a:off x="660400" y="5940425"/>
            <a:ext cx="10201275" cy="0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7" name="Google Shape;27;p10"/>
          <p:cNvSpPr txBox="1"/>
          <p:nvPr>
            <p:ph type="title"/>
          </p:nvPr>
        </p:nvSpPr>
        <p:spPr>
          <a:xfrm>
            <a:off x="660400" y="260350"/>
            <a:ext cx="10201275" cy="1119188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C3800"/>
              </a:buClr>
              <a:buSzPts val="1400"/>
              <a:buNone/>
              <a:defRPr>
                <a:solidFill>
                  <a:srgbClr val="8C38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" name="Google Shape;2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368" y="6002338"/>
            <a:ext cx="158800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11"/>
          <p:cNvCxnSpPr/>
          <p:nvPr/>
        </p:nvCxnSpPr>
        <p:spPr>
          <a:xfrm>
            <a:off x="660400" y="5940425"/>
            <a:ext cx="10201275" cy="0"/>
          </a:xfrm>
          <a:prstGeom prst="straightConnector1">
            <a:avLst/>
          </a:prstGeom>
          <a:noFill/>
          <a:ln cap="flat" cmpd="sng" w="19050">
            <a:solidFill>
              <a:srgbClr val="8C3800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31" name="Google Shape;3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368" y="6002338"/>
            <a:ext cx="1588007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idx="1" type="body"/>
          </p:nvPr>
        </p:nvSpPr>
        <p:spPr>
          <a:xfrm>
            <a:off x="660400" y="1500188"/>
            <a:ext cx="10201275" cy="4259262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102850" spcFirstLastPara="1" rIns="102850" wrap="square" tIns="51425">
            <a:noAutofit/>
          </a:bodyPr>
          <a:lstStyle>
            <a:lvl1pPr indent="-365760" lvl="0" marL="457200" marR="0" rtl="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marR="0" rtl="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Char char="•"/>
              <a:def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1469" lvl="2" marL="1371600" marR="0" rtl="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Tahoma"/>
              <a:buChar char="•"/>
              <a:defRPr b="0" i="0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20039" lvl="3" marL="1828800" marR="0" rtl="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Tahoma"/>
              <a:buChar char="•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08610" lvl="4" marL="2286000" marR="0" rtl="0" algn="l">
              <a:spcBef>
                <a:spcPts val="313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Tahoma"/>
              <a:buChar char="•"/>
              <a:defRPr b="0" i="0" sz="1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rgbClr val="EEEAFF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rgbClr val="EEEAFF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rgbClr val="EEEAFF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rgbClr val="EEEAFF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rgbClr val="EEEA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type="title"/>
          </p:nvPr>
        </p:nvSpPr>
        <p:spPr>
          <a:xfrm>
            <a:off x="660400" y="260350"/>
            <a:ext cx="10201275" cy="1119188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500" u="none" cap="none" strike="noStrike">
                <a:solidFill>
                  <a:srgbClr val="D8462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FFC2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>
            <p:ph type="ctrTitle"/>
          </p:nvPr>
        </p:nvSpPr>
        <p:spPr>
          <a:xfrm>
            <a:off x="1800225" y="2219325"/>
            <a:ext cx="9121775" cy="2211388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XYZ Using </a:t>
            </a:r>
            <a:br>
              <a:rPr lang="en-US"/>
            </a:br>
            <a:r>
              <a:rPr lang="en-US"/>
              <a:t>Hierarchical Models</a:t>
            </a:r>
            <a:endParaRPr/>
          </a:p>
        </p:txBody>
      </p:sp>
      <p:sp>
        <p:nvSpPr>
          <p:cNvPr id="37" name="Google Shape;37;p1"/>
          <p:cNvSpPr txBox="1"/>
          <p:nvPr>
            <p:ph idx="1" type="subTitle"/>
          </p:nvPr>
        </p:nvSpPr>
        <p:spPr>
          <a:xfrm>
            <a:off x="1800225" y="4500563"/>
            <a:ext cx="9061450" cy="1319212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102850" spcFirstLastPara="1" rIns="102850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John Smith, ABC University</a:t>
            </a:r>
            <a:endParaRPr/>
          </a:p>
          <a:p>
            <a:pPr indent="0" lvl="0" marL="0" rtl="0" algn="l">
              <a:spcBef>
                <a:spcPts val="163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idx="1" type="body"/>
          </p:nvPr>
        </p:nvSpPr>
        <p:spPr>
          <a:xfrm>
            <a:off x="660400" y="1560513"/>
            <a:ext cx="10201275" cy="41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102850" spcFirstLastPara="1" rIns="102850" wrap="square" tIns="51425">
            <a:noAutofit/>
          </a:bodyPr>
          <a:lstStyle/>
          <a:p>
            <a:pPr indent="-263783" lvl="0" marL="263783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Introduction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Previous Work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Approach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Hierarchical Models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Application Domain</a:t>
            </a:r>
            <a:endParaRPr/>
          </a:p>
          <a:p>
            <a:pPr indent="-277534" lvl="1" marL="541318" rtl="0" algn="l">
              <a:spcBef>
                <a:spcPts val="473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Dataset</a:t>
            </a:r>
            <a:endParaRPr/>
          </a:p>
          <a:p>
            <a:pPr indent="-277534" lvl="1" marL="541318" rtl="0" algn="l">
              <a:spcBef>
                <a:spcPts val="473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Results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Conclusion</a:t>
            </a:r>
            <a:endParaRPr/>
          </a:p>
        </p:txBody>
      </p:sp>
      <p:sp>
        <p:nvSpPr>
          <p:cNvPr id="43" name="Google Shape;43;p2"/>
          <p:cNvSpPr txBox="1"/>
          <p:nvPr>
            <p:ph type="title"/>
          </p:nvPr>
        </p:nvSpPr>
        <p:spPr>
          <a:xfrm>
            <a:off x="660400" y="260350"/>
            <a:ext cx="10201275" cy="1119188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idx="1" type="body"/>
          </p:nvPr>
        </p:nvSpPr>
        <p:spPr>
          <a:xfrm>
            <a:off x="660400" y="1560513"/>
            <a:ext cx="10201275" cy="4198937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102850" spcFirstLastPara="1" rIns="102850" wrap="square" tIns="51425">
            <a:noAutofit/>
          </a:bodyPr>
          <a:lstStyle/>
          <a:p>
            <a:pPr indent="-263783" lvl="0" marL="263783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This is an introduction to our techniques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It’s important because we believe so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Etc….</a:t>
            </a:r>
            <a:endParaRPr/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660400" y="260350"/>
            <a:ext cx="10201275" cy="1119188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400300" y="2039938"/>
            <a:ext cx="7921625" cy="24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102850" spcFirstLastPara="1" rIns="102850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en-US"/>
              <a:t>Why do we believe this is important?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ctrTitle"/>
          </p:nvPr>
        </p:nvSpPr>
        <p:spPr>
          <a:xfrm>
            <a:off x="1800225" y="2219325"/>
            <a:ext cx="9061450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72000" spcFirstLastPara="1" rIns="7200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important information</a:t>
            </a:r>
            <a:endParaRPr/>
          </a:p>
        </p:txBody>
      </p: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1800225" y="3360738"/>
            <a:ext cx="9061450" cy="1319212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102850" spcFirstLastPara="1" rIns="102850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This is important because it is very useful 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/>
              <a:t>Other reasons this is important: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/>
              <a:t>Reason 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/>
              <a:t>Another reason</a:t>
            </a:r>
            <a:endParaRPr/>
          </a:p>
          <a:p>
            <a:pPr indent="-263783" lvl="0" marL="263783" rtl="0" algn="l">
              <a:spcBef>
                <a:spcPts val="473"/>
              </a:spcBef>
              <a:spcAft>
                <a:spcPts val="0"/>
              </a:spcAft>
              <a:buSzPts val="2160"/>
              <a:buFont typeface="Arial"/>
              <a:buChar char="•"/>
            </a:pPr>
            <a:r>
              <a:rPr lang="en-US"/>
              <a:t>More reasons</a:t>
            </a:r>
            <a:endParaRPr/>
          </a:p>
          <a:p>
            <a:pPr indent="-360045" lvl="1" marL="901363" rtl="0" algn="l">
              <a:spcBef>
                <a:spcPts val="473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And more reasons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VIS-22">
      <a:dk1>
        <a:srgbClr val="1D3160"/>
      </a:dk1>
      <a:lt1>
        <a:srgbClr val="2473B6"/>
      </a:lt1>
      <a:dk2>
        <a:srgbClr val="000000"/>
      </a:dk2>
      <a:lt2>
        <a:srgbClr val="FFFFFF"/>
      </a:lt2>
      <a:accent1>
        <a:srgbClr val="A30B35"/>
      </a:accent1>
      <a:accent2>
        <a:srgbClr val="F15822"/>
      </a:accent2>
      <a:accent3>
        <a:srgbClr val="FDBB3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2008-06-27T17:43:02Z</dcterms:created>
  <dc:creator>Melissa Kingman</dc:creator>
</cp:coreProperties>
</file>