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0" r:id="rId6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5822"/>
    <a:srgbClr val="772583"/>
    <a:srgbClr val="FFC72C"/>
    <a:srgbClr val="0084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2"/>
    <p:restoredTop sz="94705"/>
  </p:normalViewPr>
  <p:slideViewPr>
    <p:cSldViewPr showGuides="1">
      <p:cViewPr varScale="1">
        <p:scale>
          <a:sx n="67" d="100"/>
          <a:sy n="67" d="100"/>
        </p:scale>
        <p:origin x="-485" y="-101"/>
      </p:cViewPr>
      <p:guideLst>
        <p:guide orient="horz" pos="2592"/>
        <p:guide orient="horz" pos="2784"/>
        <p:guide pos="528"/>
        <p:guide pos="8688"/>
        <p:guide pos="6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E272CC1-F855-4EDF-A40F-4C8EA4A12BFF}" type="datetimeFigureOut">
              <a:rPr lang="en-US" altLang="en-US"/>
              <a:pPr>
                <a:defRPr/>
              </a:pPr>
              <a:t>9/24/2021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44257C-0848-49B3-B8C0-E719E24A0B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5EE41-CB99-4163-9D32-C60D97986674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FED22-F099-4984-91DE-466F0D701F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ED22-F099-4984-91DE-466F0D701F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ED22-F099-4984-91DE-466F0D701F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ED22-F099-4984-91DE-466F0D701F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ED22-F099-4984-91DE-466F0D701F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ED22-F099-4984-91DE-466F0D701F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10210800" y="4419600"/>
            <a:ext cx="5175504" cy="5175504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1026" name="Picture 2" descr="C:\Users\user\Documents\MyStuff\VIS\VIS 2022\Digital Assets\VIS-22 Logos\VIS 2022 Logo - FINAL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7527925" cy="1728787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>
            <a:cxnSpLocks/>
          </p:cNvCxnSpPr>
          <p:nvPr/>
        </p:nvCxnSpPr>
        <p:spPr bwMode="auto">
          <a:xfrm flipV="1">
            <a:off x="838200" y="2590800"/>
            <a:ext cx="12954000" cy="14338"/>
          </a:xfrm>
          <a:prstGeom prst="line">
            <a:avLst/>
          </a:prstGeom>
          <a:noFill/>
          <a:ln w="19050" algn="ctr">
            <a:solidFill>
              <a:schemeClr val="accent2"/>
            </a:solidFill>
            <a:prstDash val="lgDash"/>
            <a:round/>
            <a:headEnd/>
            <a:tailEnd/>
          </a:ln>
        </p:spPr>
      </p:cxn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7"/>
          <p:cNvCxnSpPr>
            <a:cxnSpLocks/>
          </p:cNvCxnSpPr>
          <p:nvPr userDrawn="1"/>
        </p:nvCxnSpPr>
        <p:spPr bwMode="auto">
          <a:xfrm>
            <a:off x="838200" y="7543800"/>
            <a:ext cx="12954000" cy="0"/>
          </a:xfrm>
          <a:prstGeom prst="line">
            <a:avLst/>
          </a:prstGeom>
          <a:noFill/>
          <a:ln w="19050" algn="ctr">
            <a:solidFill>
              <a:srgbClr val="F15822"/>
            </a:solidFill>
            <a:prstDash val="lgDash"/>
            <a:round/>
            <a:headEnd/>
            <a:tailEnd/>
          </a:ln>
        </p:spPr>
      </p:cxn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50" name="Picture 2" descr="C:\Users\user\Documents\MyStuff\VIS\VIS 2022\Digital Assets\VIS-22 Logos\VIS 2022 Logo - FINAL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0"/>
            <a:ext cx="1990857" cy="457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>
            <a:cxnSpLocks/>
          </p:cNvCxnSpPr>
          <p:nvPr userDrawn="1"/>
        </p:nvCxnSpPr>
        <p:spPr bwMode="auto">
          <a:xfrm>
            <a:off x="838200" y="7543800"/>
            <a:ext cx="12954000" cy="0"/>
          </a:xfrm>
          <a:prstGeom prst="line">
            <a:avLst/>
          </a:prstGeom>
          <a:noFill/>
          <a:ln w="19050" algn="ctr">
            <a:solidFill>
              <a:srgbClr val="F15822"/>
            </a:solidFill>
            <a:prstDash val="lgDash"/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1" name="Picture 2" descr="C:\Users\user\Documents\MyStuff\VIS\VIS 2022\Digital Assets\VIS-22 Logos\VIS 2022 Logo - FINAL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0"/>
            <a:ext cx="1990857" cy="457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7"/>
          <p:cNvCxnSpPr>
            <a:cxnSpLocks/>
          </p:cNvCxnSpPr>
          <p:nvPr userDrawn="1"/>
        </p:nvCxnSpPr>
        <p:spPr bwMode="auto">
          <a:xfrm>
            <a:off x="838200" y="7543800"/>
            <a:ext cx="12954000" cy="0"/>
          </a:xfrm>
          <a:prstGeom prst="line">
            <a:avLst/>
          </a:prstGeom>
          <a:noFill/>
          <a:ln w="19050" algn="ctr">
            <a:solidFill>
              <a:srgbClr val="F15822"/>
            </a:solidFill>
            <a:prstDash val="lgDash"/>
            <a:round/>
            <a:headEnd/>
            <a:tailEnd/>
          </a:ln>
        </p:spPr>
      </p:cxnSp>
      <p:pic>
        <p:nvPicPr>
          <p:cNvPr id="20" name="Picture 2" descr="C:\Users\user\Documents\MyStuff\VIS\VIS 2022\Digital Assets\VIS-22 Logos\VIS 2022 Logo - FINAL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0"/>
            <a:ext cx="1990857" cy="457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-984504" y="4425696"/>
            <a:ext cx="5175504" cy="5175504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rgbClr val="F15822"/>
            </a:solidFill>
            <a:prstDash val="lgDash"/>
            <a:round/>
            <a:headEnd/>
            <a:tailEnd/>
          </a:ln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8" name="Picture 2" descr="C:\Users\user\Documents\MyStuff\VIS\VIS 2022\Digital Assets\VIS-22 Logos\VIS 2022 Logo - FINAL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0"/>
            <a:ext cx="1990857" cy="457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5pPr>
      <a:lvl6pPr marL="6531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130622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959331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2612441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1313" indent="-341313" algn="l" rtl="0" eaLnBrk="0" fontAlgn="base" hangingPunct="0">
        <a:spcBef>
          <a:spcPts val="400"/>
        </a:spcBef>
        <a:spcAft>
          <a:spcPts val="200"/>
        </a:spcAft>
        <a:buClr>
          <a:schemeClr val="accent1"/>
        </a:buClr>
        <a:buSzPct val="90000"/>
        <a:buFont typeface="Tahoma" pitchFamily="34" charset="0"/>
        <a:buChar char="•"/>
        <a:defRPr sz="3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388" indent="-352425" algn="l" rtl="0" eaLnBrk="0" fontAlgn="base" hangingPunct="0">
        <a:spcBef>
          <a:spcPts val="400"/>
        </a:spcBef>
        <a:spcAft>
          <a:spcPts val="200"/>
        </a:spcAft>
        <a:buClr>
          <a:schemeClr val="accent1"/>
        </a:buClr>
        <a:buSzPct val="90000"/>
        <a:buFont typeface="Tahoma" pitchFamily="34" charset="0"/>
        <a:buChar char="•"/>
        <a:defRPr sz="26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023938" indent="-341313" algn="l" rtl="0" eaLnBrk="0" fontAlgn="base" hangingPunct="0">
        <a:spcBef>
          <a:spcPts val="400"/>
        </a:spcBef>
        <a:spcAft>
          <a:spcPts val="200"/>
        </a:spcAft>
        <a:buClr>
          <a:schemeClr val="accent1"/>
        </a:buClr>
        <a:buSzPct val="90000"/>
        <a:buFont typeface="Tahoma" pitchFamily="34" charset="0"/>
        <a:buChar char="•"/>
        <a:defRPr sz="24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6363" indent="-352425" algn="l" rtl="0" eaLnBrk="0" fontAlgn="base" hangingPunct="0">
        <a:spcBef>
          <a:spcPts val="400"/>
        </a:spcBef>
        <a:spcAft>
          <a:spcPts val="200"/>
        </a:spcAft>
        <a:buClr>
          <a:schemeClr val="accent1"/>
        </a:buClr>
        <a:buSzPct val="90000"/>
        <a:buFont typeface="Tahoma" pitchFamily="34" charset="0"/>
        <a:buChar char="•"/>
        <a:defRPr sz="20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719263" indent="-342900" algn="l" rtl="0" eaLnBrk="0" fontAlgn="base" hangingPunct="0">
        <a:spcBef>
          <a:spcPts val="400"/>
        </a:spcBef>
        <a:spcAft>
          <a:spcPts val="200"/>
        </a:spcAft>
        <a:buClr>
          <a:schemeClr val="accent1"/>
        </a:buClr>
        <a:buSzPct val="90000"/>
        <a:buFont typeface="Tahoma" pitchFamily="34" charset="0"/>
        <a:buChar char="•"/>
        <a:defRPr sz="18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06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5216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27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437" indent="-326555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2286000" y="2819400"/>
            <a:ext cx="11582400" cy="2806700"/>
          </a:xfrm>
        </p:spPr>
        <p:txBody>
          <a:bodyPr/>
          <a:lstStyle/>
          <a:p>
            <a:r>
              <a:rPr lang="en-US" altLang="en-US" dirty="0" smtClean="0"/>
              <a:t>Introduction to XYZ Using </a:t>
            </a:r>
            <a:br>
              <a:rPr lang="en-US" altLang="en-US" dirty="0" smtClean="0"/>
            </a:br>
            <a:r>
              <a:rPr lang="en-US" altLang="en-US" dirty="0" smtClean="0"/>
              <a:t>Hierarchical Models</a:t>
            </a:r>
          </a:p>
        </p:txBody>
      </p:sp>
      <p:sp>
        <p:nvSpPr>
          <p:cNvPr id="7171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John Smith, ABC University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  <a:p>
            <a:pPr>
              <a:defRPr/>
            </a:pPr>
            <a:r>
              <a:rPr lang="en-US" dirty="0"/>
              <a:t>Previous Work</a:t>
            </a:r>
          </a:p>
          <a:p>
            <a:pPr>
              <a:defRPr/>
            </a:pPr>
            <a:r>
              <a:rPr lang="en-US" dirty="0"/>
              <a:t>Approach</a:t>
            </a:r>
          </a:p>
          <a:p>
            <a:pPr>
              <a:defRPr/>
            </a:pPr>
            <a:r>
              <a:rPr lang="en-US" dirty="0"/>
              <a:t>Hierarchical Models</a:t>
            </a:r>
          </a:p>
          <a:p>
            <a:pPr>
              <a:defRPr/>
            </a:pPr>
            <a:r>
              <a:rPr lang="en-US" dirty="0"/>
              <a:t>Application Domain</a:t>
            </a:r>
          </a:p>
          <a:p>
            <a:pPr lvl="1">
              <a:defRPr/>
            </a:pPr>
            <a:r>
              <a:rPr lang="en-US" dirty="0"/>
              <a:t>Dataset</a:t>
            </a:r>
          </a:p>
          <a:p>
            <a:pPr lvl="1">
              <a:defRPr/>
            </a:pPr>
            <a:r>
              <a:rPr lang="en-US" dirty="0"/>
              <a:t>Results</a:t>
            </a:r>
          </a:p>
          <a:p>
            <a:pPr>
              <a:defRPr/>
            </a:pPr>
            <a:r>
              <a:rPr lang="en-US" dirty="0"/>
              <a:t>Conclusion</a:t>
            </a:r>
          </a:p>
        </p:txBody>
      </p:sp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This is an introduction to our techniques</a:t>
            </a:r>
          </a:p>
          <a:p>
            <a:pPr>
              <a:defRPr/>
            </a:pPr>
            <a:r>
              <a:rPr lang="en-US" altLang="en-US" dirty="0"/>
              <a:t>It’s important because we believe so</a:t>
            </a:r>
          </a:p>
          <a:p>
            <a:pPr>
              <a:defRPr/>
            </a:pPr>
            <a:r>
              <a:rPr lang="en-US" altLang="en-US" dirty="0" err="1"/>
              <a:t>Etc</a:t>
            </a:r>
            <a:r>
              <a:rPr lang="en-US" altLang="en-US" dirty="0"/>
              <a:t>….</a:t>
            </a:r>
          </a:p>
        </p:txBody>
      </p:sp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Placeholder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Why do we believe this is important?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ctrTitle"/>
          </p:nvPr>
        </p:nvSpPr>
        <p:spPr>
          <a:xfrm>
            <a:off x="2286000" y="2819400"/>
            <a:ext cx="11506200" cy="1447800"/>
          </a:xfrm>
        </p:spPr>
        <p:txBody>
          <a:bodyPr/>
          <a:lstStyle/>
          <a:p>
            <a:r>
              <a:rPr lang="en-US" altLang="en-US" dirty="0" smtClean="0"/>
              <a:t>More important information</a:t>
            </a:r>
          </a:p>
        </p:txBody>
      </p:sp>
      <p:sp>
        <p:nvSpPr>
          <p:cNvPr id="12290" name="Content Placeholder 1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4267200"/>
            <a:ext cx="11506200" cy="16764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en-US" dirty="0"/>
              <a:t>This is important because it is very useful </a:t>
            </a:r>
          </a:p>
          <a:p>
            <a:pPr marL="334963" indent="-334963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Other reasons this is important:</a:t>
            </a:r>
          </a:p>
          <a:p>
            <a:pPr marL="334963" indent="-334963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Reason </a:t>
            </a:r>
          </a:p>
          <a:p>
            <a:pPr marL="334963" indent="-334963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Another reason</a:t>
            </a:r>
          </a:p>
          <a:p>
            <a:pPr marL="334963" indent="-334963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More reasons</a:t>
            </a:r>
          </a:p>
          <a:p>
            <a:pPr marL="1144588" lvl="1" indent="-4572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And more reasons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VIS-22">
      <a:dk1>
        <a:srgbClr val="1D3160"/>
      </a:dk1>
      <a:lt1>
        <a:srgbClr val="2473B6"/>
      </a:lt1>
      <a:dk2>
        <a:srgbClr val="000000"/>
      </a:dk2>
      <a:lt2>
        <a:srgbClr val="FFFFFF"/>
      </a:lt2>
      <a:accent1>
        <a:srgbClr val="A30B35"/>
      </a:accent1>
      <a:accent2>
        <a:srgbClr val="F15822"/>
      </a:accent2>
      <a:accent3>
        <a:srgbClr val="FDBB3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</Words>
  <Application>Microsoft Office PowerPoint</Application>
  <PresentationFormat>Custom</PresentationFormat>
  <Paragraphs>28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 Presentation</vt:lpstr>
      <vt:lpstr>Introduction to XYZ Using  Hierarchical Models</vt:lpstr>
      <vt:lpstr>Agenda</vt:lpstr>
      <vt:lpstr>Introduction</vt:lpstr>
      <vt:lpstr>Slide 4</vt:lpstr>
      <vt:lpstr>More important information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2021-06-16T18:32:57Z</dcterms:created>
  <dcterms:modified xsi:type="dcterms:W3CDTF">2021-09-24T17:26:51Z</dcterms:modified>
</cp:coreProperties>
</file>