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11522075" cy="64801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12763" indent="-152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27113" indent="-306388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41463" indent="-461963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5813" indent="-61595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822"/>
    <a:srgbClr val="772583"/>
    <a:srgbClr val="00843D"/>
    <a:srgbClr val="FFC7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/>
    <p:restoredTop sz="94705"/>
  </p:normalViewPr>
  <p:slideViewPr>
    <p:cSldViewPr showGuides="1">
      <p:cViewPr varScale="1">
        <p:scale>
          <a:sx n="86" d="100"/>
          <a:sy n="86" d="100"/>
        </p:scale>
        <p:origin x="-442" y="-77"/>
      </p:cViewPr>
      <p:guideLst>
        <p:guide orient="horz" pos="2041"/>
        <p:guide orient="horz" pos="2177"/>
        <p:guide pos="416"/>
        <p:guide pos="6842"/>
        <p:guide pos="50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7DD1B4-28C0-4D44-B988-E3409A014E51}" type="datetimeFigureOut">
              <a:rPr lang="en-US" altLang="en-US"/>
              <a:pPr>
                <a:defRPr/>
              </a:pPr>
              <a:t>9/24/2021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9F2C4-ADAE-453A-985F-560D77536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 bwMode="auto">
          <a:xfrm>
            <a:off x="8066088" y="3455988"/>
            <a:ext cx="4114800" cy="41148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660400" y="2049463"/>
            <a:ext cx="10201275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00324" y="2220060"/>
            <a:ext cx="9061632" cy="221012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00324" y="4500121"/>
            <a:ext cx="9061632" cy="1320036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8327" y="647727"/>
            <a:ext cx="5574396" cy="12801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60119" y="1560042"/>
            <a:ext cx="10201837" cy="4200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660119" y="260007"/>
            <a:ext cx="10201837" cy="112003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50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0400" y="6002345"/>
            <a:ext cx="1592686" cy="365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0400" y="6002345"/>
            <a:ext cx="1592686" cy="365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pic>
        <p:nvPicPr>
          <p:cNvPr id="32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0400" y="6002345"/>
            <a:ext cx="1592686" cy="365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 bwMode="auto">
          <a:xfrm>
            <a:off x="-791873" y="3455988"/>
            <a:ext cx="4114800" cy="41148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 flipV="1">
            <a:off x="2279650" y="955675"/>
            <a:ext cx="0" cy="4621213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0432" y="2040055"/>
            <a:ext cx="7921427" cy="2400065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1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0400" y="6002345"/>
            <a:ext cx="1592686" cy="365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500188"/>
            <a:ext cx="1020127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865" tIns="51432" rIns="102865" bIns="51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660400" y="260350"/>
            <a:ext cx="102012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514324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028648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542973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057297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4488" indent="-344488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90563" indent="-346075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20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27113" indent="-336550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8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-344488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6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716088" indent="-344488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82878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6pPr>
      <a:lvl7pPr marL="3343108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7pPr>
      <a:lvl8pPr marL="385743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8pPr>
      <a:lvl9pPr marL="4371757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4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48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973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621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946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27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595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800225" y="2219325"/>
            <a:ext cx="9121775" cy="2211388"/>
          </a:xfrm>
        </p:spPr>
        <p:txBody>
          <a:bodyPr/>
          <a:lstStyle/>
          <a:p>
            <a:r>
              <a:rPr lang="en-US" altLang="en-US" dirty="0" smtClean="0"/>
              <a:t>Introduction to XYZ Using </a:t>
            </a:r>
            <a:br>
              <a:rPr lang="en-US" altLang="en-US" dirty="0" smtClean="0"/>
            </a:br>
            <a:r>
              <a:rPr lang="en-US" altLang="en-US" dirty="0" smtClean="0"/>
              <a:t>Hierarchical Models</a:t>
            </a:r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800225" y="4500563"/>
            <a:ext cx="9061450" cy="1319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660400" y="1560513"/>
            <a:ext cx="10201275" cy="4198937"/>
          </a:xfrm>
        </p:spPr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Introduction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Previous Work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Approach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Hierarchical Models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Application Domain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Dataset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Results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Conclusion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</p:spPr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660400" y="1560513"/>
            <a:ext cx="10201275" cy="4198937"/>
          </a:xfrm>
        </p:spPr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This is an introduction to our techniques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It’s important because we believe so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 err="1"/>
              <a:t>Etc</a:t>
            </a:r>
            <a:r>
              <a:rPr lang="en-US" altLang="en-US" dirty="0"/>
              <a:t>….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400300" y="2039938"/>
            <a:ext cx="7921625" cy="2400300"/>
          </a:xfrm>
        </p:spPr>
        <p:txBody>
          <a:bodyPr/>
          <a:lstStyle/>
          <a:p>
            <a:pPr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Why do we believe this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1800225" y="2219325"/>
            <a:ext cx="9061450" cy="1141413"/>
          </a:xfrm>
        </p:spPr>
        <p:txBody>
          <a:bodyPr/>
          <a:lstStyle/>
          <a:p>
            <a:r>
              <a:rPr lang="en-US" altLang="en-US" dirty="0" smtClean="0"/>
              <a:t>More important information</a:t>
            </a:r>
          </a:p>
        </p:txBody>
      </p:sp>
      <p:sp>
        <p:nvSpPr>
          <p:cNvPr id="12290" name="Content Placeholder 1"/>
          <p:cNvSpPr>
            <a:spLocks noGrp="1" noChangeArrowheads="1"/>
          </p:cNvSpPr>
          <p:nvPr>
            <p:ph type="subTitle" idx="1"/>
          </p:nvPr>
        </p:nvSpPr>
        <p:spPr>
          <a:xfrm>
            <a:off x="1800225" y="3360738"/>
            <a:ext cx="9061450" cy="13192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58"/>
              </a:spcAft>
              <a:defRPr/>
            </a:pPr>
            <a:r>
              <a:rPr lang="en-US" altLang="en-US" dirty="0"/>
              <a:t>This is important because it is very useful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reasons this is important: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Another reason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reasons</a:t>
            </a:r>
          </a:p>
          <a:p>
            <a:pPr marL="901363" lvl="1" indent="-360045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And more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70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Introduction to XYZ Using  Hierarchical Models</vt:lpstr>
      <vt:lpstr>Agenda</vt:lpstr>
      <vt:lpstr>Introduction</vt:lpstr>
      <vt:lpstr>Slide 4</vt:lpstr>
      <vt:lpstr>More important information</vt:lpstr>
    </vt:vector>
  </TitlesOfParts>
  <Company>Melissa Kingman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user</cp:lastModifiedBy>
  <cp:revision>122</cp:revision>
  <dcterms:created xsi:type="dcterms:W3CDTF">2008-06-27T17:43:02Z</dcterms:created>
  <dcterms:modified xsi:type="dcterms:W3CDTF">2021-09-24T17:26:47Z</dcterms:modified>
</cp:coreProperties>
</file>