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583"/>
    <a:srgbClr val="FFC72C"/>
    <a:srgbClr val="0084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2"/>
    <p:restoredTop sz="94705"/>
  </p:normalViewPr>
  <p:slideViewPr>
    <p:cSldViewPr showGuides="1">
      <p:cViewPr varScale="1">
        <p:scale>
          <a:sx n="67" d="100"/>
          <a:sy n="67" d="100"/>
        </p:scale>
        <p:origin x="-485" y="-86"/>
      </p:cViewPr>
      <p:guideLst>
        <p:guide orient="horz" pos="2592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272CC1-F855-4EDF-A40F-4C8EA4A12BFF}" type="datetimeFigureOut">
              <a:rPr lang="en-US" altLang="en-US"/>
              <a:pPr>
                <a:defRPr/>
              </a:pPr>
              <a:t>6/16/2021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44257C-0848-49B3-B8C0-E719E24A0B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EE41-CB99-4163-9D32-C60D97986674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ED22-F099-4984-91DE-466F0D701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0210800" y="4419600"/>
            <a:ext cx="5183188" cy="5172075"/>
            <a:chOff x="10363200" y="4648200"/>
            <a:chExt cx="5183333" cy="5171393"/>
          </a:xfrm>
          <a:solidFill>
            <a:srgbClr val="772583">
              <a:alpha val="10196"/>
            </a:srgbClr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07804" y="5678352"/>
              <a:ext cx="811236" cy="763486"/>
            </a:xfrm>
            <a:custGeom>
              <a:avLst/>
              <a:gdLst>
                <a:gd name="T0" fmla="*/ 73552591 w 171347"/>
                <a:gd name="T1" fmla="*/ 73297011 h 161455"/>
                <a:gd name="T2" fmla="*/ 12655271 w 171347"/>
                <a:gd name="T3" fmla="*/ 73382992 h 161455"/>
                <a:gd name="T4" fmla="*/ 12569404 w 171347"/>
                <a:gd name="T5" fmla="*/ 12626170 h 161455"/>
                <a:gd name="T6" fmla="*/ 73466615 w 171347"/>
                <a:gd name="T7" fmla="*/ 12540710 h 161455"/>
                <a:gd name="T8" fmla="*/ 73552591 w 171347"/>
                <a:gd name="T9" fmla="*/ 12626170 h 161455"/>
                <a:gd name="T10" fmla="*/ 73552591 w 171347"/>
                <a:gd name="T11" fmla="*/ 7329701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3698631" y="7960876"/>
              <a:ext cx="811235" cy="809518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3698631" y="5678352"/>
              <a:ext cx="811235" cy="763486"/>
            </a:xfrm>
            <a:custGeom>
              <a:avLst/>
              <a:gdLst>
                <a:gd name="T0" fmla="*/ 12569404 w 171347"/>
                <a:gd name="T1" fmla="*/ 12626170 h 161455"/>
                <a:gd name="T2" fmla="*/ 73466615 w 171347"/>
                <a:gd name="T3" fmla="*/ 12540710 h 161455"/>
                <a:gd name="T4" fmla="*/ 73552591 w 171347"/>
                <a:gd name="T5" fmla="*/ 73297011 h 161455"/>
                <a:gd name="T6" fmla="*/ 12655271 w 171347"/>
                <a:gd name="T7" fmla="*/ 73382992 h 161455"/>
                <a:gd name="T8" fmla="*/ 12569404 w 171347"/>
                <a:gd name="T9" fmla="*/ 73297011 h 161455"/>
                <a:gd name="T10" fmla="*/ 12569404 w 171347"/>
                <a:gd name="T11" fmla="*/ 12626170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409392" y="7960876"/>
              <a:ext cx="811235" cy="809518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2177764" y="6446601"/>
              <a:ext cx="1531980" cy="1530148"/>
            </a:xfrm>
            <a:custGeom>
              <a:avLst/>
              <a:gdLst>
                <a:gd name="T0" fmla="*/ 143437402 w 323656"/>
                <a:gd name="T1" fmla="*/ 121578788 h 322911"/>
                <a:gd name="T2" fmla="*/ 140758083 w 323656"/>
                <a:gd name="T3" fmla="*/ 121578788 h 322911"/>
                <a:gd name="T4" fmla="*/ 118462592 w 323656"/>
                <a:gd name="T5" fmla="*/ 112031822 h 322911"/>
                <a:gd name="T6" fmla="*/ 115927003 w 323656"/>
                <a:gd name="T7" fmla="*/ 109453977 h 322911"/>
                <a:gd name="T8" fmla="*/ 115927003 w 323656"/>
                <a:gd name="T9" fmla="*/ 54464432 h 322911"/>
                <a:gd name="T10" fmla="*/ 118701867 w 323656"/>
                <a:gd name="T11" fmla="*/ 51696048 h 322911"/>
                <a:gd name="T12" fmla="*/ 140662557 w 323656"/>
                <a:gd name="T13" fmla="*/ 42769835 h 322911"/>
                <a:gd name="T14" fmla="*/ 140949584 w 323656"/>
                <a:gd name="T15" fmla="*/ 42769835 h 322911"/>
                <a:gd name="T16" fmla="*/ 143820404 w 323656"/>
                <a:gd name="T17" fmla="*/ 42769835 h 322911"/>
                <a:gd name="T18" fmla="*/ 165254474 w 323656"/>
                <a:gd name="T19" fmla="*/ 21384659 h 322911"/>
                <a:gd name="T20" fmla="*/ 143820404 w 323656"/>
                <a:gd name="T21" fmla="*/ 0 h 322911"/>
                <a:gd name="T22" fmla="*/ 122385885 w 323656"/>
                <a:gd name="T23" fmla="*/ 21384659 h 322911"/>
                <a:gd name="T24" fmla="*/ 122385885 w 323656"/>
                <a:gd name="T25" fmla="*/ 24010255 h 322911"/>
                <a:gd name="T26" fmla="*/ 122385885 w 323656"/>
                <a:gd name="T27" fmla="*/ 24010255 h 322911"/>
                <a:gd name="T28" fmla="*/ 112817333 w 323656"/>
                <a:gd name="T29" fmla="*/ 46302182 h 322911"/>
                <a:gd name="T30" fmla="*/ 110233453 w 323656"/>
                <a:gd name="T31" fmla="*/ 48927242 h 322911"/>
                <a:gd name="T32" fmla="*/ 54877721 w 323656"/>
                <a:gd name="T33" fmla="*/ 49261503 h 322911"/>
                <a:gd name="T34" fmla="*/ 52006900 w 323656"/>
                <a:gd name="T35" fmla="*/ 46445373 h 322911"/>
                <a:gd name="T36" fmla="*/ 43060067 w 323656"/>
                <a:gd name="T37" fmla="*/ 24535482 h 322911"/>
                <a:gd name="T38" fmla="*/ 43060067 w 323656"/>
                <a:gd name="T39" fmla="*/ 24201221 h 322911"/>
                <a:gd name="T40" fmla="*/ 43060067 w 323656"/>
                <a:gd name="T41" fmla="*/ 21384659 h 322911"/>
                <a:gd name="T42" fmla="*/ 21625457 w 323656"/>
                <a:gd name="T43" fmla="*/ 0 h 322911"/>
                <a:gd name="T44" fmla="*/ 191501 w 323656"/>
                <a:gd name="T45" fmla="*/ 21385175 h 322911"/>
                <a:gd name="T46" fmla="*/ 21625457 w 323656"/>
                <a:gd name="T47" fmla="*/ 42769835 h 322911"/>
                <a:gd name="T48" fmla="*/ 21673772 w 323656"/>
                <a:gd name="T49" fmla="*/ 42769835 h 322911"/>
                <a:gd name="T50" fmla="*/ 24257135 w 323656"/>
                <a:gd name="T51" fmla="*/ 42769835 h 322911"/>
                <a:gd name="T52" fmla="*/ 24257135 w 323656"/>
                <a:gd name="T53" fmla="*/ 42769835 h 322911"/>
                <a:gd name="T54" fmla="*/ 46600377 w 323656"/>
                <a:gd name="T55" fmla="*/ 52316289 h 322911"/>
                <a:gd name="T56" fmla="*/ 49327471 w 323656"/>
                <a:gd name="T57" fmla="*/ 55085071 h 322911"/>
                <a:gd name="T58" fmla="*/ 49327471 w 323656"/>
                <a:gd name="T59" fmla="*/ 109692713 h 322911"/>
                <a:gd name="T60" fmla="*/ 46361125 w 323656"/>
                <a:gd name="T61" fmla="*/ 112699809 h 322911"/>
                <a:gd name="T62" fmla="*/ 24352661 w 323656"/>
                <a:gd name="T63" fmla="*/ 121626449 h 322911"/>
                <a:gd name="T64" fmla="*/ 24352661 w 323656"/>
                <a:gd name="T65" fmla="*/ 121626449 h 322911"/>
                <a:gd name="T66" fmla="*/ 21434496 w 323656"/>
                <a:gd name="T67" fmla="*/ 121626449 h 322911"/>
                <a:gd name="T68" fmla="*/ 0 w 323656"/>
                <a:gd name="T69" fmla="*/ 143011198 h 322911"/>
                <a:gd name="T70" fmla="*/ 21434496 w 323656"/>
                <a:gd name="T71" fmla="*/ 164395862 h 322911"/>
                <a:gd name="T72" fmla="*/ 42868585 w 323656"/>
                <a:gd name="T73" fmla="*/ 143011198 h 322911"/>
                <a:gd name="T74" fmla="*/ 42868585 w 323656"/>
                <a:gd name="T75" fmla="*/ 140433377 h 322911"/>
                <a:gd name="T76" fmla="*/ 42868585 w 323656"/>
                <a:gd name="T77" fmla="*/ 140433377 h 322911"/>
                <a:gd name="T78" fmla="*/ 52437563 w 323656"/>
                <a:gd name="T79" fmla="*/ 117855498 h 322911"/>
                <a:gd name="T80" fmla="*/ 55307958 w 323656"/>
                <a:gd name="T81" fmla="*/ 115038918 h 322911"/>
                <a:gd name="T82" fmla="*/ 110568657 w 323656"/>
                <a:gd name="T83" fmla="*/ 115038918 h 322911"/>
                <a:gd name="T84" fmla="*/ 113247574 w 323656"/>
                <a:gd name="T85" fmla="*/ 117712198 h 322911"/>
                <a:gd name="T86" fmla="*/ 122242698 w 323656"/>
                <a:gd name="T87" fmla="*/ 139622175 h 322911"/>
                <a:gd name="T88" fmla="*/ 122242698 w 323656"/>
                <a:gd name="T89" fmla="*/ 139955901 h 322911"/>
                <a:gd name="T90" fmla="*/ 122242698 w 323656"/>
                <a:gd name="T91" fmla="*/ 142772486 h 322911"/>
                <a:gd name="T92" fmla="*/ 143676678 w 323656"/>
                <a:gd name="T93" fmla="*/ 164157121 h 322911"/>
                <a:gd name="T94" fmla="*/ 165111169 w 323656"/>
                <a:gd name="T95" fmla="*/ 142772486 h 322911"/>
                <a:gd name="T96" fmla="*/ 143676678 w 323656"/>
                <a:gd name="T97" fmla="*/ 121387713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538436614 w 1094721"/>
                <a:gd name="T1" fmla="*/ 243149789 h 1092200"/>
                <a:gd name="T2" fmla="*/ 477674235 w 1094721"/>
                <a:gd name="T3" fmla="*/ 243149789 h 1092200"/>
                <a:gd name="T4" fmla="*/ 468105731 w 1094721"/>
                <a:gd name="T5" fmla="*/ 257899509 h 1092200"/>
                <a:gd name="T6" fmla="*/ 444709684 w 1094721"/>
                <a:gd name="T7" fmla="*/ 268305316 h 1092200"/>
                <a:gd name="T8" fmla="*/ 443992019 w 1094721"/>
                <a:gd name="T9" fmla="*/ 268305316 h 1092200"/>
                <a:gd name="T10" fmla="*/ 434949684 w 1094721"/>
                <a:gd name="T11" fmla="*/ 250739554 h 1092200"/>
                <a:gd name="T12" fmla="*/ 389413132 w 1094721"/>
                <a:gd name="T13" fmla="*/ 250750586 h 1092200"/>
                <a:gd name="T14" fmla="*/ 389424184 w 1094721"/>
                <a:gd name="T15" fmla="*/ 296181955 h 1092200"/>
                <a:gd name="T16" fmla="*/ 434949684 w 1094721"/>
                <a:gd name="T17" fmla="*/ 296181955 h 1092200"/>
                <a:gd name="T18" fmla="*/ 444039769 w 1094721"/>
                <a:gd name="T19" fmla="*/ 277900011 h 1092200"/>
                <a:gd name="T20" fmla="*/ 444948940 w 1094721"/>
                <a:gd name="T21" fmla="*/ 277900011 h 1092200"/>
                <a:gd name="T22" fmla="*/ 467770504 w 1094721"/>
                <a:gd name="T23" fmla="*/ 288210264 h 1092200"/>
                <a:gd name="T24" fmla="*/ 522709233 w 1094721"/>
                <a:gd name="T25" fmla="*/ 314417835 h 1092200"/>
                <a:gd name="T26" fmla="*/ 548977659 w 1094721"/>
                <a:gd name="T27" fmla="*/ 259605865 h 1092200"/>
                <a:gd name="T28" fmla="*/ 538484388 w 1094721"/>
                <a:gd name="T29" fmla="*/ 243197564 h 1092200"/>
                <a:gd name="T30" fmla="*/ 245104064 w 1094721"/>
                <a:gd name="T31" fmla="*/ 10638467 h 1092200"/>
                <a:gd name="T32" fmla="*/ 245325698 w 1094721"/>
                <a:gd name="T33" fmla="*/ 71393187 h 1092200"/>
                <a:gd name="T34" fmla="*/ 260701213 w 1094721"/>
                <a:gd name="T35" fmla="*/ 81188844 h 1092200"/>
                <a:gd name="T36" fmla="*/ 270748665 w 1094721"/>
                <a:gd name="T37" fmla="*/ 104244521 h 1092200"/>
                <a:gd name="T38" fmla="*/ 270748665 w 1094721"/>
                <a:gd name="T39" fmla="*/ 105342208 h 1092200"/>
                <a:gd name="T40" fmla="*/ 252759123 w 1094721"/>
                <a:gd name="T41" fmla="*/ 114363813 h 1092200"/>
                <a:gd name="T42" fmla="*/ 252770155 w 1094721"/>
                <a:gd name="T43" fmla="*/ 159795296 h 1092200"/>
                <a:gd name="T44" fmla="*/ 298306820 w 1094721"/>
                <a:gd name="T45" fmla="*/ 159784244 h 1092200"/>
                <a:gd name="T46" fmla="*/ 298306820 w 1094721"/>
                <a:gd name="T47" fmla="*/ 114363813 h 1092200"/>
                <a:gd name="T48" fmla="*/ 280364939 w 1094721"/>
                <a:gd name="T49" fmla="*/ 105342208 h 1092200"/>
                <a:gd name="T50" fmla="*/ 280364939 w 1094721"/>
                <a:gd name="T51" fmla="*/ 104053560 h 1092200"/>
                <a:gd name="T52" fmla="*/ 292087096 w 1094721"/>
                <a:gd name="T53" fmla="*/ 80568608 h 1092200"/>
                <a:gd name="T54" fmla="*/ 294622704 w 1094721"/>
                <a:gd name="T55" fmla="*/ 79279443 h 1092200"/>
                <a:gd name="T56" fmla="*/ 305914104 w 1094721"/>
                <a:gd name="T57" fmla="*/ 71260512 h 1092200"/>
                <a:gd name="T58" fmla="*/ 301882768 w 1094721"/>
                <a:gd name="T59" fmla="*/ 10638467 h 1092200"/>
                <a:gd name="T60" fmla="*/ 245151839 w 1094721"/>
                <a:gd name="T61" fmla="*/ 10638467 h 1092200"/>
                <a:gd name="T62" fmla="*/ 290221004 w 1094721"/>
                <a:gd name="T63" fmla="*/ 465827680 h 1092200"/>
                <a:gd name="T64" fmla="*/ 280221753 w 1094721"/>
                <a:gd name="T65" fmla="*/ 442676994 h 1092200"/>
                <a:gd name="T66" fmla="*/ 280221753 w 1094721"/>
                <a:gd name="T67" fmla="*/ 441626541 h 1092200"/>
                <a:gd name="T68" fmla="*/ 298259045 w 1094721"/>
                <a:gd name="T69" fmla="*/ 432604936 h 1092200"/>
                <a:gd name="T70" fmla="*/ 298315319 w 1094721"/>
                <a:gd name="T71" fmla="*/ 387106171 h 1092200"/>
                <a:gd name="T72" fmla="*/ 252711349 w 1094721"/>
                <a:gd name="T73" fmla="*/ 387049902 h 1092200"/>
                <a:gd name="T74" fmla="*/ 252654564 w 1094721"/>
                <a:gd name="T75" fmla="*/ 432548686 h 1092200"/>
                <a:gd name="T76" fmla="*/ 252711349 w 1094721"/>
                <a:gd name="T77" fmla="*/ 432604936 h 1092200"/>
                <a:gd name="T78" fmla="*/ 270604939 w 1094721"/>
                <a:gd name="T79" fmla="*/ 441626541 h 1092200"/>
                <a:gd name="T80" fmla="*/ 270604939 w 1094721"/>
                <a:gd name="T81" fmla="*/ 442915729 h 1092200"/>
                <a:gd name="T82" fmla="*/ 258931073 w 1094721"/>
                <a:gd name="T83" fmla="*/ 466352906 h 1092200"/>
                <a:gd name="T84" fmla="*/ 256347178 w 1094721"/>
                <a:gd name="T85" fmla="*/ 467641555 h 1092200"/>
                <a:gd name="T86" fmla="*/ 245104064 w 1094721"/>
                <a:gd name="T87" fmla="*/ 475899737 h 1092200"/>
                <a:gd name="T88" fmla="*/ 244970849 w 1094721"/>
                <a:gd name="T89" fmla="*/ 536654457 h 1092200"/>
                <a:gd name="T90" fmla="*/ 305865927 w 1094721"/>
                <a:gd name="T91" fmla="*/ 536787577 h 1092200"/>
                <a:gd name="T92" fmla="*/ 305999568 w 1094721"/>
                <a:gd name="T93" fmla="*/ 476032431 h 1092200"/>
                <a:gd name="T94" fmla="*/ 305865927 w 1094721"/>
                <a:gd name="T95" fmla="*/ 475899737 h 1092200"/>
                <a:gd name="T96" fmla="*/ 290221004 w 1094721"/>
                <a:gd name="T97" fmla="*/ 465827680 h 1092200"/>
                <a:gd name="T98" fmla="*/ 115494541 w 1094721"/>
                <a:gd name="T99" fmla="*/ 250691779 h 1092200"/>
                <a:gd name="T100" fmla="*/ 106404011 w 1094721"/>
                <a:gd name="T101" fmla="*/ 269021617 h 1092200"/>
                <a:gd name="T102" fmla="*/ 105542501 w 1094721"/>
                <a:gd name="T103" fmla="*/ 269021617 h 1092200"/>
                <a:gd name="T104" fmla="*/ 82720961 w 1094721"/>
                <a:gd name="T105" fmla="*/ 258710710 h 1092200"/>
                <a:gd name="T106" fmla="*/ 27899324 w 1094721"/>
                <a:gd name="T107" fmla="*/ 233525477 h 1092200"/>
                <a:gd name="T108" fmla="*/ 2656285 w 1094721"/>
                <a:gd name="T109" fmla="*/ 288220780 h 1092200"/>
                <a:gd name="T110" fmla="*/ 57477808 w 1094721"/>
                <a:gd name="T111" fmla="*/ 313406032 h 1092200"/>
                <a:gd name="T112" fmla="*/ 82433930 w 1094721"/>
                <a:gd name="T113" fmla="*/ 288974226 h 1092200"/>
                <a:gd name="T114" fmla="*/ 105781776 w 1094721"/>
                <a:gd name="T115" fmla="*/ 278567908 h 1092200"/>
                <a:gd name="T116" fmla="*/ 106499446 w 1094721"/>
                <a:gd name="T117" fmla="*/ 278567908 h 1092200"/>
                <a:gd name="T118" fmla="*/ 115494541 w 1094721"/>
                <a:gd name="T119" fmla="*/ 296134295 h 1092200"/>
                <a:gd name="T120" fmla="*/ 161030558 w 1094721"/>
                <a:gd name="T121" fmla="*/ 296123154 h 1092200"/>
                <a:gd name="T122" fmla="*/ 161019506 w 1094721"/>
                <a:gd name="T123" fmla="*/ 250691779 h 1092200"/>
                <a:gd name="T124" fmla="*/ 115494541 w 1094721"/>
                <a:gd name="T125" fmla="*/ 250691779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2317750" y="2603500"/>
            <a:ext cx="11550650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39775" y="1122363"/>
            <a:ext cx="6727825" cy="1397000"/>
            <a:chOff x="739775" y="1122363"/>
            <a:chExt cx="6727825" cy="1397000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238375" y="1284288"/>
              <a:ext cx="889000" cy="98425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322638" y="1285875"/>
              <a:ext cx="109537" cy="971550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636963" y="1277938"/>
              <a:ext cx="717550" cy="98425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79938" y="1277938"/>
              <a:ext cx="681037" cy="971550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380038" y="1276350"/>
              <a:ext cx="815975" cy="995363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grpSp>
          <p:nvGrpSpPr>
            <p:cNvPr id="9" name="Group 24"/>
            <p:cNvGrpSpPr>
              <a:grpSpLocks/>
            </p:cNvGrpSpPr>
            <p:nvPr userDrawn="1"/>
          </p:nvGrpSpPr>
          <p:grpSpPr bwMode="auto">
            <a:xfrm>
              <a:off x="739775" y="1122363"/>
              <a:ext cx="1400175" cy="1397000"/>
              <a:chOff x="739775" y="1122363"/>
              <a:chExt cx="1400175" cy="1397000"/>
            </a:xfrm>
            <a:solidFill>
              <a:srgbClr val="772583"/>
            </a:solidFill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1022350" y="1400175"/>
                <a:ext cx="219075" cy="206375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1639888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1639888" y="1400175"/>
                <a:ext cx="219075" cy="206375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1022350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230313" y="1608138"/>
                <a:ext cx="412750" cy="412750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739775" y="1122363"/>
                <a:ext cx="1400175" cy="139700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6308725" y="1279525"/>
              <a:ext cx="682625" cy="973138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163235" y="1281345"/>
              <a:ext cx="304365" cy="971826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772583"/>
              </a:buClr>
              <a:defRPr/>
            </a:lvl1pPr>
            <a:lvl2pPr>
              <a:buClr>
                <a:srgbClr val="772583"/>
              </a:buClr>
              <a:defRPr/>
            </a:lvl2pPr>
            <a:lvl3pPr>
              <a:buClr>
                <a:srgbClr val="772583"/>
              </a:buClr>
              <a:defRPr/>
            </a:lvl3pPr>
            <a:lvl4pPr>
              <a:buClr>
                <a:srgbClr val="772583"/>
              </a:buClr>
              <a:defRPr/>
            </a:lvl4pPr>
            <a:lvl5pPr>
              <a:buClr>
                <a:srgbClr val="772583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38200" y="7635240"/>
            <a:ext cx="1761466" cy="365760"/>
            <a:chOff x="739775" y="1122363"/>
            <a:chExt cx="6727825" cy="13970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38375" y="1284288"/>
              <a:ext cx="889000" cy="98425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22638" y="1285875"/>
              <a:ext cx="109537" cy="971550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636963" y="1277938"/>
              <a:ext cx="717550" cy="98425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579938" y="1277938"/>
              <a:ext cx="681037" cy="971550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80038" y="1276350"/>
              <a:ext cx="815975" cy="995363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grpSp>
          <p:nvGrpSpPr>
            <p:cNvPr id="13" name="Group 24"/>
            <p:cNvGrpSpPr>
              <a:grpSpLocks/>
            </p:cNvGrpSpPr>
            <p:nvPr userDrawn="1"/>
          </p:nvGrpSpPr>
          <p:grpSpPr bwMode="auto">
            <a:xfrm>
              <a:off x="739775" y="1122363"/>
              <a:ext cx="1400175" cy="1397000"/>
              <a:chOff x="739775" y="1122363"/>
              <a:chExt cx="1400175" cy="1397000"/>
            </a:xfrm>
            <a:solidFill>
              <a:srgbClr val="772583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022350" y="1400175"/>
                <a:ext cx="219075" cy="206375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639888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639888" y="1400175"/>
                <a:ext cx="219075" cy="206375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1022350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 userDrawn="1"/>
            </p:nvSpPr>
            <p:spPr bwMode="auto">
              <a:xfrm>
                <a:off x="1230313" y="1608138"/>
                <a:ext cx="412750" cy="412750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 userDrawn="1"/>
            </p:nvSpPr>
            <p:spPr bwMode="auto">
              <a:xfrm>
                <a:off x="739775" y="1122363"/>
                <a:ext cx="1400175" cy="139700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308725" y="1279525"/>
              <a:ext cx="682625" cy="973138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163235" y="1281345"/>
              <a:ext cx="304365" cy="971826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838200" y="7635240"/>
            <a:ext cx="1761466" cy="365760"/>
            <a:chOff x="739775" y="1122363"/>
            <a:chExt cx="6727825" cy="13970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38375" y="1284288"/>
              <a:ext cx="889000" cy="98425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22638" y="1285875"/>
              <a:ext cx="109537" cy="971550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636963" y="1277938"/>
              <a:ext cx="717550" cy="98425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79938" y="1277938"/>
              <a:ext cx="681037" cy="971550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380038" y="1276350"/>
              <a:ext cx="815975" cy="995363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grpSp>
          <p:nvGrpSpPr>
            <p:cNvPr id="11" name="Group 24"/>
            <p:cNvGrpSpPr>
              <a:grpSpLocks/>
            </p:cNvGrpSpPr>
            <p:nvPr userDrawn="1"/>
          </p:nvGrpSpPr>
          <p:grpSpPr bwMode="auto">
            <a:xfrm>
              <a:off x="739775" y="1122363"/>
              <a:ext cx="1400175" cy="1397000"/>
              <a:chOff x="739775" y="1122363"/>
              <a:chExt cx="1400175" cy="1397000"/>
            </a:xfrm>
            <a:solidFill>
              <a:srgbClr val="772583"/>
            </a:solidFill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1022350" y="1400175"/>
                <a:ext cx="219075" cy="206375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1639888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639888" y="1400175"/>
                <a:ext cx="219075" cy="206375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022350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 userDrawn="1"/>
            </p:nvSpPr>
            <p:spPr bwMode="auto">
              <a:xfrm>
                <a:off x="1230313" y="1608138"/>
                <a:ext cx="412750" cy="412750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 userDrawn="1"/>
            </p:nvSpPr>
            <p:spPr bwMode="auto">
              <a:xfrm>
                <a:off x="739775" y="1122363"/>
                <a:ext cx="1400175" cy="139700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308725" y="1279525"/>
              <a:ext cx="682625" cy="973138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7163235" y="1281345"/>
              <a:ext cx="304365" cy="971826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838200" y="7635240"/>
            <a:ext cx="1761466" cy="365760"/>
            <a:chOff x="739775" y="1122363"/>
            <a:chExt cx="6727825" cy="139700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238375" y="1284288"/>
              <a:ext cx="889000" cy="98425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22638" y="1285875"/>
              <a:ext cx="109537" cy="971550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636963" y="1277938"/>
              <a:ext cx="717550" cy="98425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79938" y="1277938"/>
              <a:ext cx="681037" cy="971550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80038" y="1276350"/>
              <a:ext cx="815975" cy="995363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grpSp>
          <p:nvGrpSpPr>
            <p:cNvPr id="10" name="Group 24"/>
            <p:cNvGrpSpPr>
              <a:grpSpLocks/>
            </p:cNvGrpSpPr>
            <p:nvPr userDrawn="1"/>
          </p:nvGrpSpPr>
          <p:grpSpPr bwMode="auto">
            <a:xfrm>
              <a:off x="739775" y="1122363"/>
              <a:ext cx="1400175" cy="1397000"/>
              <a:chOff x="739775" y="1122363"/>
              <a:chExt cx="1400175" cy="1397000"/>
            </a:xfrm>
            <a:solidFill>
              <a:srgbClr val="772583"/>
            </a:solidFill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1022350" y="1400175"/>
                <a:ext cx="219075" cy="206375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1639888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1639888" y="1400175"/>
                <a:ext cx="219075" cy="206375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022350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1230313" y="1608138"/>
                <a:ext cx="412750" cy="412750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 userDrawn="1"/>
            </p:nvSpPr>
            <p:spPr bwMode="auto">
              <a:xfrm>
                <a:off x="739775" y="1122363"/>
                <a:ext cx="1400175" cy="139700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308725" y="1279525"/>
              <a:ext cx="682625" cy="973138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7163235" y="1281345"/>
              <a:ext cx="304365" cy="971826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1373188" y="4648200"/>
            <a:ext cx="5183188" cy="5172075"/>
            <a:chOff x="10363200" y="4648200"/>
            <a:chExt cx="5183333" cy="5171393"/>
          </a:xfrm>
          <a:solidFill>
            <a:srgbClr val="772583">
              <a:alpha val="10196"/>
            </a:srgbClr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1407804" y="5678352"/>
              <a:ext cx="811236" cy="763486"/>
            </a:xfrm>
            <a:custGeom>
              <a:avLst/>
              <a:gdLst>
                <a:gd name="T0" fmla="*/ 73552591 w 171347"/>
                <a:gd name="T1" fmla="*/ 73297011 h 161455"/>
                <a:gd name="T2" fmla="*/ 12655271 w 171347"/>
                <a:gd name="T3" fmla="*/ 73382992 h 161455"/>
                <a:gd name="T4" fmla="*/ 12569404 w 171347"/>
                <a:gd name="T5" fmla="*/ 12626170 h 161455"/>
                <a:gd name="T6" fmla="*/ 73466615 w 171347"/>
                <a:gd name="T7" fmla="*/ 12540710 h 161455"/>
                <a:gd name="T8" fmla="*/ 73552591 w 171347"/>
                <a:gd name="T9" fmla="*/ 12626170 h 161455"/>
                <a:gd name="T10" fmla="*/ 73552591 w 171347"/>
                <a:gd name="T11" fmla="*/ 7329701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698631" y="7960876"/>
              <a:ext cx="811236" cy="809518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698631" y="5678352"/>
              <a:ext cx="811236" cy="763486"/>
            </a:xfrm>
            <a:custGeom>
              <a:avLst/>
              <a:gdLst>
                <a:gd name="T0" fmla="*/ 12569404 w 171347"/>
                <a:gd name="T1" fmla="*/ 12626170 h 161455"/>
                <a:gd name="T2" fmla="*/ 73466615 w 171347"/>
                <a:gd name="T3" fmla="*/ 12540710 h 161455"/>
                <a:gd name="T4" fmla="*/ 73552591 w 171347"/>
                <a:gd name="T5" fmla="*/ 73297011 h 161455"/>
                <a:gd name="T6" fmla="*/ 12655271 w 171347"/>
                <a:gd name="T7" fmla="*/ 73382992 h 161455"/>
                <a:gd name="T8" fmla="*/ 12569404 w 171347"/>
                <a:gd name="T9" fmla="*/ 73297011 h 161455"/>
                <a:gd name="T10" fmla="*/ 12569404 w 171347"/>
                <a:gd name="T11" fmla="*/ 12626170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409392" y="7960876"/>
              <a:ext cx="811236" cy="809518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177764" y="6446601"/>
              <a:ext cx="1531981" cy="1530148"/>
            </a:xfrm>
            <a:custGeom>
              <a:avLst/>
              <a:gdLst>
                <a:gd name="T0" fmla="*/ 143437402 w 323656"/>
                <a:gd name="T1" fmla="*/ 121578788 h 322911"/>
                <a:gd name="T2" fmla="*/ 140758083 w 323656"/>
                <a:gd name="T3" fmla="*/ 121578788 h 322911"/>
                <a:gd name="T4" fmla="*/ 118462592 w 323656"/>
                <a:gd name="T5" fmla="*/ 112031822 h 322911"/>
                <a:gd name="T6" fmla="*/ 115927003 w 323656"/>
                <a:gd name="T7" fmla="*/ 109453977 h 322911"/>
                <a:gd name="T8" fmla="*/ 115927003 w 323656"/>
                <a:gd name="T9" fmla="*/ 54464432 h 322911"/>
                <a:gd name="T10" fmla="*/ 118701867 w 323656"/>
                <a:gd name="T11" fmla="*/ 51696048 h 322911"/>
                <a:gd name="T12" fmla="*/ 140662557 w 323656"/>
                <a:gd name="T13" fmla="*/ 42769835 h 322911"/>
                <a:gd name="T14" fmla="*/ 140949584 w 323656"/>
                <a:gd name="T15" fmla="*/ 42769835 h 322911"/>
                <a:gd name="T16" fmla="*/ 143820404 w 323656"/>
                <a:gd name="T17" fmla="*/ 42769835 h 322911"/>
                <a:gd name="T18" fmla="*/ 165254474 w 323656"/>
                <a:gd name="T19" fmla="*/ 21384659 h 322911"/>
                <a:gd name="T20" fmla="*/ 143820404 w 323656"/>
                <a:gd name="T21" fmla="*/ 0 h 322911"/>
                <a:gd name="T22" fmla="*/ 122385885 w 323656"/>
                <a:gd name="T23" fmla="*/ 21384659 h 322911"/>
                <a:gd name="T24" fmla="*/ 122385885 w 323656"/>
                <a:gd name="T25" fmla="*/ 24010255 h 322911"/>
                <a:gd name="T26" fmla="*/ 122385885 w 323656"/>
                <a:gd name="T27" fmla="*/ 24010255 h 322911"/>
                <a:gd name="T28" fmla="*/ 112817333 w 323656"/>
                <a:gd name="T29" fmla="*/ 46302182 h 322911"/>
                <a:gd name="T30" fmla="*/ 110233453 w 323656"/>
                <a:gd name="T31" fmla="*/ 48927242 h 322911"/>
                <a:gd name="T32" fmla="*/ 54877721 w 323656"/>
                <a:gd name="T33" fmla="*/ 49261503 h 322911"/>
                <a:gd name="T34" fmla="*/ 52006900 w 323656"/>
                <a:gd name="T35" fmla="*/ 46445373 h 322911"/>
                <a:gd name="T36" fmla="*/ 43060067 w 323656"/>
                <a:gd name="T37" fmla="*/ 24535482 h 322911"/>
                <a:gd name="T38" fmla="*/ 43060067 w 323656"/>
                <a:gd name="T39" fmla="*/ 24201221 h 322911"/>
                <a:gd name="T40" fmla="*/ 43060067 w 323656"/>
                <a:gd name="T41" fmla="*/ 21384659 h 322911"/>
                <a:gd name="T42" fmla="*/ 21625457 w 323656"/>
                <a:gd name="T43" fmla="*/ 0 h 322911"/>
                <a:gd name="T44" fmla="*/ 191501 w 323656"/>
                <a:gd name="T45" fmla="*/ 21385175 h 322911"/>
                <a:gd name="T46" fmla="*/ 21625457 w 323656"/>
                <a:gd name="T47" fmla="*/ 42769835 h 322911"/>
                <a:gd name="T48" fmla="*/ 21673772 w 323656"/>
                <a:gd name="T49" fmla="*/ 42769835 h 322911"/>
                <a:gd name="T50" fmla="*/ 24257135 w 323656"/>
                <a:gd name="T51" fmla="*/ 42769835 h 322911"/>
                <a:gd name="T52" fmla="*/ 24257135 w 323656"/>
                <a:gd name="T53" fmla="*/ 42769835 h 322911"/>
                <a:gd name="T54" fmla="*/ 46600377 w 323656"/>
                <a:gd name="T55" fmla="*/ 52316289 h 322911"/>
                <a:gd name="T56" fmla="*/ 49327471 w 323656"/>
                <a:gd name="T57" fmla="*/ 55085071 h 322911"/>
                <a:gd name="T58" fmla="*/ 49327471 w 323656"/>
                <a:gd name="T59" fmla="*/ 109692713 h 322911"/>
                <a:gd name="T60" fmla="*/ 46361125 w 323656"/>
                <a:gd name="T61" fmla="*/ 112699809 h 322911"/>
                <a:gd name="T62" fmla="*/ 24352661 w 323656"/>
                <a:gd name="T63" fmla="*/ 121626449 h 322911"/>
                <a:gd name="T64" fmla="*/ 24352661 w 323656"/>
                <a:gd name="T65" fmla="*/ 121626449 h 322911"/>
                <a:gd name="T66" fmla="*/ 21434496 w 323656"/>
                <a:gd name="T67" fmla="*/ 121626449 h 322911"/>
                <a:gd name="T68" fmla="*/ 0 w 323656"/>
                <a:gd name="T69" fmla="*/ 143011198 h 322911"/>
                <a:gd name="T70" fmla="*/ 21434496 w 323656"/>
                <a:gd name="T71" fmla="*/ 164395862 h 322911"/>
                <a:gd name="T72" fmla="*/ 42868585 w 323656"/>
                <a:gd name="T73" fmla="*/ 143011198 h 322911"/>
                <a:gd name="T74" fmla="*/ 42868585 w 323656"/>
                <a:gd name="T75" fmla="*/ 140433377 h 322911"/>
                <a:gd name="T76" fmla="*/ 42868585 w 323656"/>
                <a:gd name="T77" fmla="*/ 140433377 h 322911"/>
                <a:gd name="T78" fmla="*/ 52437563 w 323656"/>
                <a:gd name="T79" fmla="*/ 117855498 h 322911"/>
                <a:gd name="T80" fmla="*/ 55307958 w 323656"/>
                <a:gd name="T81" fmla="*/ 115038918 h 322911"/>
                <a:gd name="T82" fmla="*/ 110568657 w 323656"/>
                <a:gd name="T83" fmla="*/ 115038918 h 322911"/>
                <a:gd name="T84" fmla="*/ 113247574 w 323656"/>
                <a:gd name="T85" fmla="*/ 117712198 h 322911"/>
                <a:gd name="T86" fmla="*/ 122242698 w 323656"/>
                <a:gd name="T87" fmla="*/ 139622175 h 322911"/>
                <a:gd name="T88" fmla="*/ 122242698 w 323656"/>
                <a:gd name="T89" fmla="*/ 139955901 h 322911"/>
                <a:gd name="T90" fmla="*/ 122242698 w 323656"/>
                <a:gd name="T91" fmla="*/ 142772486 h 322911"/>
                <a:gd name="T92" fmla="*/ 143676678 w 323656"/>
                <a:gd name="T93" fmla="*/ 164157121 h 322911"/>
                <a:gd name="T94" fmla="*/ 165111169 w 323656"/>
                <a:gd name="T95" fmla="*/ 142772486 h 322911"/>
                <a:gd name="T96" fmla="*/ 143676678 w 323656"/>
                <a:gd name="T97" fmla="*/ 121387713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538436614 w 1094721"/>
                <a:gd name="T1" fmla="*/ 243149789 h 1092200"/>
                <a:gd name="T2" fmla="*/ 477674235 w 1094721"/>
                <a:gd name="T3" fmla="*/ 243149789 h 1092200"/>
                <a:gd name="T4" fmla="*/ 468105731 w 1094721"/>
                <a:gd name="T5" fmla="*/ 257899509 h 1092200"/>
                <a:gd name="T6" fmla="*/ 444709684 w 1094721"/>
                <a:gd name="T7" fmla="*/ 268305316 h 1092200"/>
                <a:gd name="T8" fmla="*/ 443992019 w 1094721"/>
                <a:gd name="T9" fmla="*/ 268305316 h 1092200"/>
                <a:gd name="T10" fmla="*/ 434949684 w 1094721"/>
                <a:gd name="T11" fmla="*/ 250739554 h 1092200"/>
                <a:gd name="T12" fmla="*/ 389413132 w 1094721"/>
                <a:gd name="T13" fmla="*/ 250750586 h 1092200"/>
                <a:gd name="T14" fmla="*/ 389424184 w 1094721"/>
                <a:gd name="T15" fmla="*/ 296181955 h 1092200"/>
                <a:gd name="T16" fmla="*/ 434949684 w 1094721"/>
                <a:gd name="T17" fmla="*/ 296181955 h 1092200"/>
                <a:gd name="T18" fmla="*/ 444039769 w 1094721"/>
                <a:gd name="T19" fmla="*/ 277900011 h 1092200"/>
                <a:gd name="T20" fmla="*/ 444948940 w 1094721"/>
                <a:gd name="T21" fmla="*/ 277900011 h 1092200"/>
                <a:gd name="T22" fmla="*/ 467770504 w 1094721"/>
                <a:gd name="T23" fmla="*/ 288210264 h 1092200"/>
                <a:gd name="T24" fmla="*/ 522709233 w 1094721"/>
                <a:gd name="T25" fmla="*/ 314417835 h 1092200"/>
                <a:gd name="T26" fmla="*/ 548977659 w 1094721"/>
                <a:gd name="T27" fmla="*/ 259605865 h 1092200"/>
                <a:gd name="T28" fmla="*/ 538484388 w 1094721"/>
                <a:gd name="T29" fmla="*/ 243197564 h 1092200"/>
                <a:gd name="T30" fmla="*/ 245104064 w 1094721"/>
                <a:gd name="T31" fmla="*/ 10638467 h 1092200"/>
                <a:gd name="T32" fmla="*/ 245325698 w 1094721"/>
                <a:gd name="T33" fmla="*/ 71393187 h 1092200"/>
                <a:gd name="T34" fmla="*/ 260701213 w 1094721"/>
                <a:gd name="T35" fmla="*/ 81188844 h 1092200"/>
                <a:gd name="T36" fmla="*/ 270748665 w 1094721"/>
                <a:gd name="T37" fmla="*/ 104244521 h 1092200"/>
                <a:gd name="T38" fmla="*/ 270748665 w 1094721"/>
                <a:gd name="T39" fmla="*/ 105342208 h 1092200"/>
                <a:gd name="T40" fmla="*/ 252759123 w 1094721"/>
                <a:gd name="T41" fmla="*/ 114363813 h 1092200"/>
                <a:gd name="T42" fmla="*/ 252770155 w 1094721"/>
                <a:gd name="T43" fmla="*/ 159795296 h 1092200"/>
                <a:gd name="T44" fmla="*/ 298306820 w 1094721"/>
                <a:gd name="T45" fmla="*/ 159784244 h 1092200"/>
                <a:gd name="T46" fmla="*/ 298306820 w 1094721"/>
                <a:gd name="T47" fmla="*/ 114363813 h 1092200"/>
                <a:gd name="T48" fmla="*/ 280364939 w 1094721"/>
                <a:gd name="T49" fmla="*/ 105342208 h 1092200"/>
                <a:gd name="T50" fmla="*/ 280364939 w 1094721"/>
                <a:gd name="T51" fmla="*/ 104053560 h 1092200"/>
                <a:gd name="T52" fmla="*/ 292087096 w 1094721"/>
                <a:gd name="T53" fmla="*/ 80568608 h 1092200"/>
                <a:gd name="T54" fmla="*/ 294622704 w 1094721"/>
                <a:gd name="T55" fmla="*/ 79279443 h 1092200"/>
                <a:gd name="T56" fmla="*/ 305914104 w 1094721"/>
                <a:gd name="T57" fmla="*/ 71260512 h 1092200"/>
                <a:gd name="T58" fmla="*/ 301882768 w 1094721"/>
                <a:gd name="T59" fmla="*/ 10638467 h 1092200"/>
                <a:gd name="T60" fmla="*/ 245151839 w 1094721"/>
                <a:gd name="T61" fmla="*/ 10638467 h 1092200"/>
                <a:gd name="T62" fmla="*/ 290221004 w 1094721"/>
                <a:gd name="T63" fmla="*/ 465827680 h 1092200"/>
                <a:gd name="T64" fmla="*/ 280221753 w 1094721"/>
                <a:gd name="T65" fmla="*/ 442676994 h 1092200"/>
                <a:gd name="T66" fmla="*/ 280221753 w 1094721"/>
                <a:gd name="T67" fmla="*/ 441626541 h 1092200"/>
                <a:gd name="T68" fmla="*/ 298259045 w 1094721"/>
                <a:gd name="T69" fmla="*/ 432604936 h 1092200"/>
                <a:gd name="T70" fmla="*/ 298315319 w 1094721"/>
                <a:gd name="T71" fmla="*/ 387106171 h 1092200"/>
                <a:gd name="T72" fmla="*/ 252711349 w 1094721"/>
                <a:gd name="T73" fmla="*/ 387049902 h 1092200"/>
                <a:gd name="T74" fmla="*/ 252654564 w 1094721"/>
                <a:gd name="T75" fmla="*/ 432548686 h 1092200"/>
                <a:gd name="T76" fmla="*/ 252711349 w 1094721"/>
                <a:gd name="T77" fmla="*/ 432604936 h 1092200"/>
                <a:gd name="T78" fmla="*/ 270604939 w 1094721"/>
                <a:gd name="T79" fmla="*/ 441626541 h 1092200"/>
                <a:gd name="T80" fmla="*/ 270604939 w 1094721"/>
                <a:gd name="T81" fmla="*/ 442915729 h 1092200"/>
                <a:gd name="T82" fmla="*/ 258931073 w 1094721"/>
                <a:gd name="T83" fmla="*/ 466352906 h 1092200"/>
                <a:gd name="T84" fmla="*/ 256347178 w 1094721"/>
                <a:gd name="T85" fmla="*/ 467641555 h 1092200"/>
                <a:gd name="T86" fmla="*/ 245104064 w 1094721"/>
                <a:gd name="T87" fmla="*/ 475899737 h 1092200"/>
                <a:gd name="T88" fmla="*/ 244970849 w 1094721"/>
                <a:gd name="T89" fmla="*/ 536654457 h 1092200"/>
                <a:gd name="T90" fmla="*/ 305865927 w 1094721"/>
                <a:gd name="T91" fmla="*/ 536787577 h 1092200"/>
                <a:gd name="T92" fmla="*/ 305999568 w 1094721"/>
                <a:gd name="T93" fmla="*/ 476032431 h 1092200"/>
                <a:gd name="T94" fmla="*/ 305865927 w 1094721"/>
                <a:gd name="T95" fmla="*/ 475899737 h 1092200"/>
                <a:gd name="T96" fmla="*/ 290221004 w 1094721"/>
                <a:gd name="T97" fmla="*/ 465827680 h 1092200"/>
                <a:gd name="T98" fmla="*/ 115494541 w 1094721"/>
                <a:gd name="T99" fmla="*/ 250691779 h 1092200"/>
                <a:gd name="T100" fmla="*/ 106404011 w 1094721"/>
                <a:gd name="T101" fmla="*/ 269021617 h 1092200"/>
                <a:gd name="T102" fmla="*/ 105542501 w 1094721"/>
                <a:gd name="T103" fmla="*/ 269021617 h 1092200"/>
                <a:gd name="T104" fmla="*/ 82720961 w 1094721"/>
                <a:gd name="T105" fmla="*/ 258710710 h 1092200"/>
                <a:gd name="T106" fmla="*/ 27899324 w 1094721"/>
                <a:gd name="T107" fmla="*/ 233525477 h 1092200"/>
                <a:gd name="T108" fmla="*/ 2656285 w 1094721"/>
                <a:gd name="T109" fmla="*/ 288220780 h 1092200"/>
                <a:gd name="T110" fmla="*/ 57477808 w 1094721"/>
                <a:gd name="T111" fmla="*/ 313406032 h 1092200"/>
                <a:gd name="T112" fmla="*/ 82433930 w 1094721"/>
                <a:gd name="T113" fmla="*/ 288974226 h 1092200"/>
                <a:gd name="T114" fmla="*/ 105781776 w 1094721"/>
                <a:gd name="T115" fmla="*/ 278567908 h 1092200"/>
                <a:gd name="T116" fmla="*/ 106499446 w 1094721"/>
                <a:gd name="T117" fmla="*/ 278567908 h 1092200"/>
                <a:gd name="T118" fmla="*/ 115494541 w 1094721"/>
                <a:gd name="T119" fmla="*/ 296134295 h 1092200"/>
                <a:gd name="T120" fmla="*/ 161030558 w 1094721"/>
                <a:gd name="T121" fmla="*/ 296123154 h 1092200"/>
                <a:gd name="T122" fmla="*/ 161019506 w 1094721"/>
                <a:gd name="T123" fmla="*/ 250691779 h 1092200"/>
                <a:gd name="T124" fmla="*/ 115494541 w 1094721"/>
                <a:gd name="T125" fmla="*/ 250691779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772583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838200" y="7635240"/>
            <a:ext cx="1761466" cy="365760"/>
            <a:chOff x="739775" y="1122363"/>
            <a:chExt cx="6727825" cy="1397000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8375" y="1284288"/>
              <a:ext cx="889000" cy="98425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322638" y="1285875"/>
              <a:ext cx="109537" cy="971550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36963" y="1277938"/>
              <a:ext cx="717550" cy="98425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00843D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79938" y="1277938"/>
              <a:ext cx="681037" cy="971550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380038" y="1276350"/>
              <a:ext cx="815975" cy="995363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grpSp>
          <p:nvGrpSpPr>
            <p:cNvPr id="18" name="Group 24"/>
            <p:cNvGrpSpPr>
              <a:grpSpLocks/>
            </p:cNvGrpSpPr>
            <p:nvPr userDrawn="1"/>
          </p:nvGrpSpPr>
          <p:grpSpPr bwMode="auto">
            <a:xfrm>
              <a:off x="739775" y="1122363"/>
              <a:ext cx="1400175" cy="1397000"/>
              <a:chOff x="739775" y="1122363"/>
              <a:chExt cx="1400175" cy="1397000"/>
            </a:xfrm>
            <a:solidFill>
              <a:srgbClr val="772583"/>
            </a:solidFill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1022350" y="1400175"/>
                <a:ext cx="219075" cy="206375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1639888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1639888" y="1400175"/>
                <a:ext cx="219075" cy="206375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022350" y="2017713"/>
                <a:ext cx="219075" cy="217487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 userDrawn="1"/>
            </p:nvSpPr>
            <p:spPr bwMode="auto">
              <a:xfrm>
                <a:off x="1230313" y="1608138"/>
                <a:ext cx="412750" cy="412750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 userDrawn="1"/>
            </p:nvSpPr>
            <p:spPr bwMode="auto">
              <a:xfrm>
                <a:off x="739775" y="1122363"/>
                <a:ext cx="1400175" cy="139700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308725" y="1279525"/>
              <a:ext cx="682625" cy="973138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>
                <a:ln>
                  <a:noFill/>
                </a:ln>
                <a:solidFill>
                  <a:srgbClr val="FFC72C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7163235" y="1281345"/>
              <a:ext cx="304365" cy="971826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7258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6531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30622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61244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34963" indent="-334963" algn="l" rtl="0" eaLnBrk="0" fontAlgn="base" hangingPunct="0">
        <a:spcBef>
          <a:spcPts val="400"/>
        </a:spcBef>
        <a:spcAft>
          <a:spcPts val="200"/>
        </a:spcAft>
        <a:buClr>
          <a:srgbClr val="772583"/>
        </a:buClr>
        <a:buSzPct val="80000"/>
        <a:buChar char="•"/>
        <a:defRPr sz="3000">
          <a:solidFill>
            <a:srgbClr val="00843D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388" indent="-352425" algn="l" rtl="0" eaLnBrk="0" fontAlgn="base" hangingPunct="0">
        <a:spcBef>
          <a:spcPts val="400"/>
        </a:spcBef>
        <a:spcAft>
          <a:spcPts val="200"/>
        </a:spcAft>
        <a:buClr>
          <a:srgbClr val="772583"/>
        </a:buClr>
        <a:buSzPct val="90000"/>
        <a:buFont typeface="Times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438" algn="l" rtl="0" eaLnBrk="0" fontAlgn="base" hangingPunct="0">
        <a:spcBef>
          <a:spcPts val="400"/>
        </a:spcBef>
        <a:spcAft>
          <a:spcPts val="200"/>
        </a:spcAft>
        <a:buClr>
          <a:srgbClr val="772583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413" indent="-325438" algn="l" rtl="0" eaLnBrk="0" fontAlgn="base" hangingPunct="0">
        <a:spcBef>
          <a:spcPts val="400"/>
        </a:spcBef>
        <a:spcAft>
          <a:spcPts val="200"/>
        </a:spcAft>
        <a:buClr>
          <a:srgbClr val="772583"/>
        </a:buClr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463" indent="-325438" algn="l" rtl="0" eaLnBrk="0" fontAlgn="base" hangingPunct="0">
        <a:spcBef>
          <a:spcPts val="400"/>
        </a:spcBef>
        <a:spcAft>
          <a:spcPts val="200"/>
        </a:spcAft>
        <a:buClr>
          <a:srgbClr val="772583"/>
        </a:buClr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82400" cy="2806700"/>
          </a:xfrm>
        </p:spPr>
        <p:txBody>
          <a:bodyPr/>
          <a:lstStyle/>
          <a:p>
            <a:r>
              <a:rPr lang="en-US" altLang="en-US" dirty="0" smtClean="0"/>
              <a:t>Introduction to XYZ Using </a:t>
            </a:r>
            <a:br>
              <a:rPr lang="en-US" altLang="en-US" dirty="0" smtClean="0"/>
            </a:br>
            <a:r>
              <a:rPr lang="en-US" altLang="en-US" dirty="0" smtClean="0"/>
              <a:t>Hierarchical Models</a:t>
            </a:r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  <a:p>
            <a:pPr>
              <a:defRPr/>
            </a:pPr>
            <a:r>
              <a:rPr lang="en-US" dirty="0"/>
              <a:t>Previous Work</a:t>
            </a:r>
          </a:p>
          <a:p>
            <a:pPr>
              <a:defRPr/>
            </a:pPr>
            <a:r>
              <a:rPr lang="en-US" dirty="0"/>
              <a:t>Approach</a:t>
            </a:r>
          </a:p>
          <a:p>
            <a:pPr>
              <a:defRPr/>
            </a:pPr>
            <a:r>
              <a:rPr lang="en-US" dirty="0"/>
              <a:t>Hierarchical Models</a:t>
            </a:r>
          </a:p>
          <a:p>
            <a:pPr>
              <a:defRPr/>
            </a:pPr>
            <a:r>
              <a:rPr lang="en-US" dirty="0"/>
              <a:t>Application Domain</a:t>
            </a:r>
          </a:p>
          <a:p>
            <a:pPr lvl="1">
              <a:defRPr/>
            </a:pPr>
            <a:r>
              <a:rPr lang="en-US" dirty="0"/>
              <a:t>Dataset</a:t>
            </a:r>
          </a:p>
          <a:p>
            <a:pPr lvl="1">
              <a:defRPr/>
            </a:pPr>
            <a:r>
              <a:rPr lang="en-US" dirty="0"/>
              <a:t>Results</a:t>
            </a:r>
          </a:p>
          <a:p>
            <a:pPr>
              <a:defRPr/>
            </a:pPr>
            <a:r>
              <a:rPr lang="en-US" dirty="0"/>
              <a:t>Conclusion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This is an introduction to our techniques</a:t>
            </a:r>
          </a:p>
          <a:p>
            <a:pPr>
              <a:defRPr/>
            </a:pPr>
            <a:r>
              <a:rPr lang="en-US" altLang="en-US" dirty="0"/>
              <a:t>It’s important because we believe so</a:t>
            </a:r>
          </a:p>
          <a:p>
            <a:pPr>
              <a:defRPr/>
            </a:pPr>
            <a:r>
              <a:rPr lang="en-US" altLang="en-US" dirty="0" err="1"/>
              <a:t>Etc</a:t>
            </a:r>
            <a:r>
              <a:rPr lang="en-US" altLang="en-US" dirty="0"/>
              <a:t>….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Why do we believe this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06200" cy="1447800"/>
          </a:xfrm>
        </p:spPr>
        <p:txBody>
          <a:bodyPr/>
          <a:lstStyle/>
          <a:p>
            <a:r>
              <a:rPr lang="en-US" altLang="en-US" dirty="0" smtClean="0"/>
              <a:t>More important information</a:t>
            </a:r>
          </a:p>
        </p:txBody>
      </p:sp>
      <p:sp>
        <p:nvSpPr>
          <p:cNvPr id="12290" name="Content Placeholder 1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267200"/>
            <a:ext cx="11506200" cy="1676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/>
              <a:t>This is important because it is very useful 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reasons this is important: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 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Another reason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reasons</a:t>
            </a:r>
          </a:p>
          <a:p>
            <a:pPr marL="1144588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And more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0000"/>
      </a:dk1>
      <a:lt1>
        <a:srgbClr val="FFFFFF"/>
      </a:lt1>
      <a:dk2>
        <a:srgbClr val="125DA4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D84626"/>
      </a:accent4>
      <a:accent5>
        <a:srgbClr val="C32026"/>
      </a:accent5>
      <a:accent6>
        <a:srgbClr val="4D3A29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Introduction to XYZ Using  Hierarchical Models</vt:lpstr>
      <vt:lpstr>Agenda</vt:lpstr>
      <vt:lpstr>Introduction</vt:lpstr>
      <vt:lpstr>Slide 4</vt:lpstr>
      <vt:lpstr>More important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2021-06-16T18:32:57Z</dcterms:created>
  <dcterms:modified xsi:type="dcterms:W3CDTF">2021-06-16T19:04:06Z</dcterms:modified>
</cp:coreProperties>
</file>