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9" r:id="rId4"/>
    <p:sldId id="258" r:id="rId5"/>
    <p:sldId id="260" r:id="rId6"/>
  </p:sldIdLst>
  <p:sldSz cx="11522075" cy="64801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12763" indent="-152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27113" indent="-306388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41463" indent="-461963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55813" indent="-61595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583"/>
    <a:srgbClr val="00843D"/>
    <a:srgbClr val="FFC7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/>
    <p:restoredTop sz="94705"/>
  </p:normalViewPr>
  <p:slideViewPr>
    <p:cSldViewPr showGuides="1">
      <p:cViewPr varScale="1">
        <p:scale>
          <a:sx n="85" d="100"/>
          <a:sy n="85" d="100"/>
        </p:scale>
        <p:origin x="-475" y="-82"/>
      </p:cViewPr>
      <p:guideLst>
        <p:guide orient="horz" pos="2041"/>
        <p:guide pos="416"/>
        <p:guide pos="6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7DD1B4-28C0-4D44-B988-E3409A014E51}" type="datetimeFigureOut">
              <a:rPr lang="en-US" altLang="en-US"/>
              <a:pPr>
                <a:defRPr/>
              </a:pPr>
              <a:t>6/16/2021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99F2C4-ADAE-453A-985F-560D77536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8040688" y="3479800"/>
            <a:ext cx="4083050" cy="4073525"/>
            <a:chOff x="10363200" y="4648200"/>
            <a:chExt cx="5183333" cy="5171393"/>
          </a:xfrm>
          <a:solidFill>
            <a:srgbClr val="772583">
              <a:alpha val="10196"/>
            </a:srgbClr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07122" y="5678045"/>
              <a:ext cx="812162" cy="763818"/>
            </a:xfrm>
            <a:custGeom>
              <a:avLst/>
              <a:gdLst>
                <a:gd name="T0" fmla="*/ 73552591 w 171347"/>
                <a:gd name="T1" fmla="*/ 73297011 h 161455"/>
                <a:gd name="T2" fmla="*/ 12655271 w 171347"/>
                <a:gd name="T3" fmla="*/ 73382992 h 161455"/>
                <a:gd name="T4" fmla="*/ 12569404 w 171347"/>
                <a:gd name="T5" fmla="*/ 12626170 h 161455"/>
                <a:gd name="T6" fmla="*/ 73466615 w 171347"/>
                <a:gd name="T7" fmla="*/ 12540710 h 161455"/>
                <a:gd name="T8" fmla="*/ 73552591 w 171347"/>
                <a:gd name="T9" fmla="*/ 12626170 h 161455"/>
                <a:gd name="T10" fmla="*/ 73552591 w 171347"/>
                <a:gd name="T11" fmla="*/ 7329701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3698509" y="7961439"/>
              <a:ext cx="812164" cy="808157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3698509" y="5678045"/>
              <a:ext cx="812164" cy="763818"/>
            </a:xfrm>
            <a:custGeom>
              <a:avLst/>
              <a:gdLst>
                <a:gd name="T0" fmla="*/ 12569404 w 171347"/>
                <a:gd name="T1" fmla="*/ 12626170 h 161455"/>
                <a:gd name="T2" fmla="*/ 73466615 w 171347"/>
                <a:gd name="T3" fmla="*/ 12540710 h 161455"/>
                <a:gd name="T4" fmla="*/ 73552591 w 171347"/>
                <a:gd name="T5" fmla="*/ 73297011 h 161455"/>
                <a:gd name="T6" fmla="*/ 12655271 w 171347"/>
                <a:gd name="T7" fmla="*/ 73382992 h 161455"/>
                <a:gd name="T8" fmla="*/ 12569404 w 171347"/>
                <a:gd name="T9" fmla="*/ 73297011 h 161455"/>
                <a:gd name="T10" fmla="*/ 12569404 w 171347"/>
                <a:gd name="T11" fmla="*/ 12626170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409136" y="7961439"/>
              <a:ext cx="812164" cy="808157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2176963" y="6445894"/>
              <a:ext cx="1533637" cy="1531667"/>
            </a:xfrm>
            <a:custGeom>
              <a:avLst/>
              <a:gdLst>
                <a:gd name="T0" fmla="*/ 143437402 w 323656"/>
                <a:gd name="T1" fmla="*/ 121578788 h 322911"/>
                <a:gd name="T2" fmla="*/ 140758083 w 323656"/>
                <a:gd name="T3" fmla="*/ 121578788 h 322911"/>
                <a:gd name="T4" fmla="*/ 118462592 w 323656"/>
                <a:gd name="T5" fmla="*/ 112031822 h 322911"/>
                <a:gd name="T6" fmla="*/ 115927003 w 323656"/>
                <a:gd name="T7" fmla="*/ 109453977 h 322911"/>
                <a:gd name="T8" fmla="*/ 115927003 w 323656"/>
                <a:gd name="T9" fmla="*/ 54464432 h 322911"/>
                <a:gd name="T10" fmla="*/ 118701867 w 323656"/>
                <a:gd name="T11" fmla="*/ 51696048 h 322911"/>
                <a:gd name="T12" fmla="*/ 140662557 w 323656"/>
                <a:gd name="T13" fmla="*/ 42769835 h 322911"/>
                <a:gd name="T14" fmla="*/ 140949584 w 323656"/>
                <a:gd name="T15" fmla="*/ 42769835 h 322911"/>
                <a:gd name="T16" fmla="*/ 143820404 w 323656"/>
                <a:gd name="T17" fmla="*/ 42769835 h 322911"/>
                <a:gd name="T18" fmla="*/ 165254474 w 323656"/>
                <a:gd name="T19" fmla="*/ 21384659 h 322911"/>
                <a:gd name="T20" fmla="*/ 143820404 w 323656"/>
                <a:gd name="T21" fmla="*/ 0 h 322911"/>
                <a:gd name="T22" fmla="*/ 122385885 w 323656"/>
                <a:gd name="T23" fmla="*/ 21384659 h 322911"/>
                <a:gd name="T24" fmla="*/ 122385885 w 323656"/>
                <a:gd name="T25" fmla="*/ 24010255 h 322911"/>
                <a:gd name="T26" fmla="*/ 122385885 w 323656"/>
                <a:gd name="T27" fmla="*/ 24010255 h 322911"/>
                <a:gd name="T28" fmla="*/ 112817333 w 323656"/>
                <a:gd name="T29" fmla="*/ 46302182 h 322911"/>
                <a:gd name="T30" fmla="*/ 110233453 w 323656"/>
                <a:gd name="T31" fmla="*/ 48927242 h 322911"/>
                <a:gd name="T32" fmla="*/ 54877721 w 323656"/>
                <a:gd name="T33" fmla="*/ 49261503 h 322911"/>
                <a:gd name="T34" fmla="*/ 52006900 w 323656"/>
                <a:gd name="T35" fmla="*/ 46445373 h 322911"/>
                <a:gd name="T36" fmla="*/ 43060067 w 323656"/>
                <a:gd name="T37" fmla="*/ 24535482 h 322911"/>
                <a:gd name="T38" fmla="*/ 43060067 w 323656"/>
                <a:gd name="T39" fmla="*/ 24201221 h 322911"/>
                <a:gd name="T40" fmla="*/ 43060067 w 323656"/>
                <a:gd name="T41" fmla="*/ 21384659 h 322911"/>
                <a:gd name="T42" fmla="*/ 21625457 w 323656"/>
                <a:gd name="T43" fmla="*/ 0 h 322911"/>
                <a:gd name="T44" fmla="*/ 191501 w 323656"/>
                <a:gd name="T45" fmla="*/ 21385175 h 322911"/>
                <a:gd name="T46" fmla="*/ 21625457 w 323656"/>
                <a:gd name="T47" fmla="*/ 42769835 h 322911"/>
                <a:gd name="T48" fmla="*/ 21673772 w 323656"/>
                <a:gd name="T49" fmla="*/ 42769835 h 322911"/>
                <a:gd name="T50" fmla="*/ 24257135 w 323656"/>
                <a:gd name="T51" fmla="*/ 42769835 h 322911"/>
                <a:gd name="T52" fmla="*/ 24257135 w 323656"/>
                <a:gd name="T53" fmla="*/ 42769835 h 322911"/>
                <a:gd name="T54" fmla="*/ 46600377 w 323656"/>
                <a:gd name="T55" fmla="*/ 52316289 h 322911"/>
                <a:gd name="T56" fmla="*/ 49327471 w 323656"/>
                <a:gd name="T57" fmla="*/ 55085071 h 322911"/>
                <a:gd name="T58" fmla="*/ 49327471 w 323656"/>
                <a:gd name="T59" fmla="*/ 109692713 h 322911"/>
                <a:gd name="T60" fmla="*/ 46361125 w 323656"/>
                <a:gd name="T61" fmla="*/ 112699809 h 322911"/>
                <a:gd name="T62" fmla="*/ 24352661 w 323656"/>
                <a:gd name="T63" fmla="*/ 121626449 h 322911"/>
                <a:gd name="T64" fmla="*/ 24352661 w 323656"/>
                <a:gd name="T65" fmla="*/ 121626449 h 322911"/>
                <a:gd name="T66" fmla="*/ 21434496 w 323656"/>
                <a:gd name="T67" fmla="*/ 121626449 h 322911"/>
                <a:gd name="T68" fmla="*/ 0 w 323656"/>
                <a:gd name="T69" fmla="*/ 143011198 h 322911"/>
                <a:gd name="T70" fmla="*/ 21434496 w 323656"/>
                <a:gd name="T71" fmla="*/ 164395862 h 322911"/>
                <a:gd name="T72" fmla="*/ 42868585 w 323656"/>
                <a:gd name="T73" fmla="*/ 143011198 h 322911"/>
                <a:gd name="T74" fmla="*/ 42868585 w 323656"/>
                <a:gd name="T75" fmla="*/ 140433377 h 322911"/>
                <a:gd name="T76" fmla="*/ 42868585 w 323656"/>
                <a:gd name="T77" fmla="*/ 140433377 h 322911"/>
                <a:gd name="T78" fmla="*/ 52437563 w 323656"/>
                <a:gd name="T79" fmla="*/ 117855498 h 322911"/>
                <a:gd name="T80" fmla="*/ 55307958 w 323656"/>
                <a:gd name="T81" fmla="*/ 115038918 h 322911"/>
                <a:gd name="T82" fmla="*/ 110568657 w 323656"/>
                <a:gd name="T83" fmla="*/ 115038918 h 322911"/>
                <a:gd name="T84" fmla="*/ 113247574 w 323656"/>
                <a:gd name="T85" fmla="*/ 117712198 h 322911"/>
                <a:gd name="T86" fmla="*/ 122242698 w 323656"/>
                <a:gd name="T87" fmla="*/ 139622175 h 322911"/>
                <a:gd name="T88" fmla="*/ 122242698 w 323656"/>
                <a:gd name="T89" fmla="*/ 139955901 h 322911"/>
                <a:gd name="T90" fmla="*/ 122242698 w 323656"/>
                <a:gd name="T91" fmla="*/ 142772486 h 322911"/>
                <a:gd name="T92" fmla="*/ 143676678 w 323656"/>
                <a:gd name="T93" fmla="*/ 164157121 h 322911"/>
                <a:gd name="T94" fmla="*/ 165111169 w 323656"/>
                <a:gd name="T95" fmla="*/ 142772486 h 322911"/>
                <a:gd name="T96" fmla="*/ 143676678 w 323656"/>
                <a:gd name="T97" fmla="*/ 121387713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538436614 w 1094721"/>
                <a:gd name="T1" fmla="*/ 243149789 h 1092200"/>
                <a:gd name="T2" fmla="*/ 477674235 w 1094721"/>
                <a:gd name="T3" fmla="*/ 243149789 h 1092200"/>
                <a:gd name="T4" fmla="*/ 468105731 w 1094721"/>
                <a:gd name="T5" fmla="*/ 257899509 h 1092200"/>
                <a:gd name="T6" fmla="*/ 444709684 w 1094721"/>
                <a:gd name="T7" fmla="*/ 268305316 h 1092200"/>
                <a:gd name="T8" fmla="*/ 443992019 w 1094721"/>
                <a:gd name="T9" fmla="*/ 268305316 h 1092200"/>
                <a:gd name="T10" fmla="*/ 434949684 w 1094721"/>
                <a:gd name="T11" fmla="*/ 250739554 h 1092200"/>
                <a:gd name="T12" fmla="*/ 389413132 w 1094721"/>
                <a:gd name="T13" fmla="*/ 250750586 h 1092200"/>
                <a:gd name="T14" fmla="*/ 389424184 w 1094721"/>
                <a:gd name="T15" fmla="*/ 296181955 h 1092200"/>
                <a:gd name="T16" fmla="*/ 434949684 w 1094721"/>
                <a:gd name="T17" fmla="*/ 296181955 h 1092200"/>
                <a:gd name="T18" fmla="*/ 444039769 w 1094721"/>
                <a:gd name="T19" fmla="*/ 277900011 h 1092200"/>
                <a:gd name="T20" fmla="*/ 444948940 w 1094721"/>
                <a:gd name="T21" fmla="*/ 277900011 h 1092200"/>
                <a:gd name="T22" fmla="*/ 467770504 w 1094721"/>
                <a:gd name="T23" fmla="*/ 288210264 h 1092200"/>
                <a:gd name="T24" fmla="*/ 522709233 w 1094721"/>
                <a:gd name="T25" fmla="*/ 314417835 h 1092200"/>
                <a:gd name="T26" fmla="*/ 548977659 w 1094721"/>
                <a:gd name="T27" fmla="*/ 259605865 h 1092200"/>
                <a:gd name="T28" fmla="*/ 538484388 w 1094721"/>
                <a:gd name="T29" fmla="*/ 243197564 h 1092200"/>
                <a:gd name="T30" fmla="*/ 245104064 w 1094721"/>
                <a:gd name="T31" fmla="*/ 10638467 h 1092200"/>
                <a:gd name="T32" fmla="*/ 245325698 w 1094721"/>
                <a:gd name="T33" fmla="*/ 71393187 h 1092200"/>
                <a:gd name="T34" fmla="*/ 260701213 w 1094721"/>
                <a:gd name="T35" fmla="*/ 81188844 h 1092200"/>
                <a:gd name="T36" fmla="*/ 270748665 w 1094721"/>
                <a:gd name="T37" fmla="*/ 104244521 h 1092200"/>
                <a:gd name="T38" fmla="*/ 270748665 w 1094721"/>
                <a:gd name="T39" fmla="*/ 105342208 h 1092200"/>
                <a:gd name="T40" fmla="*/ 252759123 w 1094721"/>
                <a:gd name="T41" fmla="*/ 114363813 h 1092200"/>
                <a:gd name="T42" fmla="*/ 252770155 w 1094721"/>
                <a:gd name="T43" fmla="*/ 159795296 h 1092200"/>
                <a:gd name="T44" fmla="*/ 298306820 w 1094721"/>
                <a:gd name="T45" fmla="*/ 159784244 h 1092200"/>
                <a:gd name="T46" fmla="*/ 298306820 w 1094721"/>
                <a:gd name="T47" fmla="*/ 114363813 h 1092200"/>
                <a:gd name="T48" fmla="*/ 280364939 w 1094721"/>
                <a:gd name="T49" fmla="*/ 105342208 h 1092200"/>
                <a:gd name="T50" fmla="*/ 280364939 w 1094721"/>
                <a:gd name="T51" fmla="*/ 104053560 h 1092200"/>
                <a:gd name="T52" fmla="*/ 292087096 w 1094721"/>
                <a:gd name="T53" fmla="*/ 80568608 h 1092200"/>
                <a:gd name="T54" fmla="*/ 294622704 w 1094721"/>
                <a:gd name="T55" fmla="*/ 79279443 h 1092200"/>
                <a:gd name="T56" fmla="*/ 305914104 w 1094721"/>
                <a:gd name="T57" fmla="*/ 71260512 h 1092200"/>
                <a:gd name="T58" fmla="*/ 301882768 w 1094721"/>
                <a:gd name="T59" fmla="*/ 10638467 h 1092200"/>
                <a:gd name="T60" fmla="*/ 245151839 w 1094721"/>
                <a:gd name="T61" fmla="*/ 10638467 h 1092200"/>
                <a:gd name="T62" fmla="*/ 290221004 w 1094721"/>
                <a:gd name="T63" fmla="*/ 465827680 h 1092200"/>
                <a:gd name="T64" fmla="*/ 280221753 w 1094721"/>
                <a:gd name="T65" fmla="*/ 442676994 h 1092200"/>
                <a:gd name="T66" fmla="*/ 280221753 w 1094721"/>
                <a:gd name="T67" fmla="*/ 441626541 h 1092200"/>
                <a:gd name="T68" fmla="*/ 298259045 w 1094721"/>
                <a:gd name="T69" fmla="*/ 432604936 h 1092200"/>
                <a:gd name="T70" fmla="*/ 298315319 w 1094721"/>
                <a:gd name="T71" fmla="*/ 387106171 h 1092200"/>
                <a:gd name="T72" fmla="*/ 252711349 w 1094721"/>
                <a:gd name="T73" fmla="*/ 387049902 h 1092200"/>
                <a:gd name="T74" fmla="*/ 252654564 w 1094721"/>
                <a:gd name="T75" fmla="*/ 432548686 h 1092200"/>
                <a:gd name="T76" fmla="*/ 252711349 w 1094721"/>
                <a:gd name="T77" fmla="*/ 432604936 h 1092200"/>
                <a:gd name="T78" fmla="*/ 270604939 w 1094721"/>
                <a:gd name="T79" fmla="*/ 441626541 h 1092200"/>
                <a:gd name="T80" fmla="*/ 270604939 w 1094721"/>
                <a:gd name="T81" fmla="*/ 442915729 h 1092200"/>
                <a:gd name="T82" fmla="*/ 258931073 w 1094721"/>
                <a:gd name="T83" fmla="*/ 466352906 h 1092200"/>
                <a:gd name="T84" fmla="*/ 256347178 w 1094721"/>
                <a:gd name="T85" fmla="*/ 467641555 h 1092200"/>
                <a:gd name="T86" fmla="*/ 245104064 w 1094721"/>
                <a:gd name="T87" fmla="*/ 475899737 h 1092200"/>
                <a:gd name="T88" fmla="*/ 244970849 w 1094721"/>
                <a:gd name="T89" fmla="*/ 536654457 h 1092200"/>
                <a:gd name="T90" fmla="*/ 305865927 w 1094721"/>
                <a:gd name="T91" fmla="*/ 536787577 h 1092200"/>
                <a:gd name="T92" fmla="*/ 305999568 w 1094721"/>
                <a:gd name="T93" fmla="*/ 476032431 h 1092200"/>
                <a:gd name="T94" fmla="*/ 305865927 w 1094721"/>
                <a:gd name="T95" fmla="*/ 475899737 h 1092200"/>
                <a:gd name="T96" fmla="*/ 290221004 w 1094721"/>
                <a:gd name="T97" fmla="*/ 465827680 h 1092200"/>
                <a:gd name="T98" fmla="*/ 115494541 w 1094721"/>
                <a:gd name="T99" fmla="*/ 250691779 h 1092200"/>
                <a:gd name="T100" fmla="*/ 106404011 w 1094721"/>
                <a:gd name="T101" fmla="*/ 269021617 h 1092200"/>
                <a:gd name="T102" fmla="*/ 105542501 w 1094721"/>
                <a:gd name="T103" fmla="*/ 269021617 h 1092200"/>
                <a:gd name="T104" fmla="*/ 82720961 w 1094721"/>
                <a:gd name="T105" fmla="*/ 258710710 h 1092200"/>
                <a:gd name="T106" fmla="*/ 27899324 w 1094721"/>
                <a:gd name="T107" fmla="*/ 233525477 h 1092200"/>
                <a:gd name="T108" fmla="*/ 2656285 w 1094721"/>
                <a:gd name="T109" fmla="*/ 288220780 h 1092200"/>
                <a:gd name="T110" fmla="*/ 57477808 w 1094721"/>
                <a:gd name="T111" fmla="*/ 313406032 h 1092200"/>
                <a:gd name="T112" fmla="*/ 82433930 w 1094721"/>
                <a:gd name="T113" fmla="*/ 288974226 h 1092200"/>
                <a:gd name="T114" fmla="*/ 105781776 w 1094721"/>
                <a:gd name="T115" fmla="*/ 278567908 h 1092200"/>
                <a:gd name="T116" fmla="*/ 106499446 w 1094721"/>
                <a:gd name="T117" fmla="*/ 278567908 h 1092200"/>
                <a:gd name="T118" fmla="*/ 115494541 w 1094721"/>
                <a:gd name="T119" fmla="*/ 296134295 h 1092200"/>
                <a:gd name="T120" fmla="*/ 161030558 w 1094721"/>
                <a:gd name="T121" fmla="*/ 296123154 h 1092200"/>
                <a:gd name="T122" fmla="*/ 161019506 w 1094721"/>
                <a:gd name="T123" fmla="*/ 250691779 h 1092200"/>
                <a:gd name="T124" fmla="*/ 115494541 w 1094721"/>
                <a:gd name="T125" fmla="*/ 250691779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1825625" y="2049463"/>
            <a:ext cx="9096375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00324" y="2220060"/>
            <a:ext cx="9061632" cy="221012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7725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00324" y="4500121"/>
            <a:ext cx="9061632" cy="1320036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2400">
                <a:solidFill>
                  <a:srgbClr val="00843D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1762125" y="1011238"/>
            <a:ext cx="700088" cy="774700"/>
          </a:xfrm>
          <a:custGeom>
            <a:avLst/>
            <a:gdLst>
              <a:gd name="T0" fmla="*/ 296922 w 694910"/>
              <a:gd name="T1" fmla="*/ 735103 h 769288"/>
              <a:gd name="T2" fmla="*/ 4298 w 694910"/>
              <a:gd name="T3" fmla="*/ 61639 h 769288"/>
              <a:gd name="T4" fmla="*/ 15 w 694910"/>
              <a:gd name="T5" fmla="*/ 42644 h 769288"/>
              <a:gd name="T6" fmla="*/ 43327 w 694910"/>
              <a:gd name="T7" fmla="*/ 475 h 769288"/>
              <a:gd name="T8" fmla="*/ 87783 w 694910"/>
              <a:gd name="T9" fmla="*/ 32956 h 769288"/>
              <a:gd name="T10" fmla="*/ 349945 w 694910"/>
              <a:gd name="T11" fmla="*/ 659788 h 769288"/>
              <a:gd name="T12" fmla="*/ 613249 w 694910"/>
              <a:gd name="T13" fmla="*/ 30297 h 769288"/>
              <a:gd name="T14" fmla="*/ 655515 w 694910"/>
              <a:gd name="T15" fmla="*/ 0 h 769288"/>
              <a:gd name="T16" fmla="*/ 697781 w 694910"/>
              <a:gd name="T17" fmla="*/ 41124 h 769288"/>
              <a:gd name="T18" fmla="*/ 694544 w 694910"/>
              <a:gd name="T19" fmla="*/ 58409 h 769288"/>
              <a:gd name="T20" fmla="*/ 400873 w 694910"/>
              <a:gd name="T21" fmla="*/ 735103 h 769288"/>
              <a:gd name="T22" fmla="*/ 351087 w 694910"/>
              <a:gd name="T23" fmla="*/ 770813 h 769288"/>
              <a:gd name="T24" fmla="*/ 346708 w 694910"/>
              <a:gd name="T25" fmla="*/ 770813 h 769288"/>
              <a:gd name="T26" fmla="*/ 296922 w 694910"/>
              <a:gd name="T27" fmla="*/ 735103 h 769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94910" h="769288">
                <a:moveTo>
                  <a:pt x="296922" y="735099"/>
                </a:moveTo>
                <a:lnTo>
                  <a:pt x="4298" y="61639"/>
                </a:lnTo>
                <a:cubicBezTo>
                  <a:pt x="1308" y="55761"/>
                  <a:pt x="-164" y="49232"/>
                  <a:pt x="15" y="42644"/>
                </a:cubicBezTo>
                <a:cubicBezTo>
                  <a:pt x="970" y="19357"/>
                  <a:pt x="19970" y="859"/>
                  <a:pt x="43327" y="475"/>
                </a:cubicBezTo>
                <a:cubicBezTo>
                  <a:pt x="63560" y="774"/>
                  <a:pt x="81391" y="13802"/>
                  <a:pt x="87783" y="32956"/>
                </a:cubicBezTo>
                <a:lnTo>
                  <a:pt x="349945" y="659784"/>
                </a:lnTo>
                <a:lnTo>
                  <a:pt x="613249" y="30297"/>
                </a:lnTo>
                <a:cubicBezTo>
                  <a:pt x="620644" y="13182"/>
                  <a:pt x="636898" y="1532"/>
                  <a:pt x="655515" y="0"/>
                </a:cubicBezTo>
                <a:cubicBezTo>
                  <a:pt x="678496" y="-108"/>
                  <a:pt x="697313" y="18201"/>
                  <a:pt x="697781" y="41124"/>
                </a:cubicBezTo>
                <a:cubicBezTo>
                  <a:pt x="697866" y="47043"/>
                  <a:pt x="696766" y="52920"/>
                  <a:pt x="694544" y="58409"/>
                </a:cubicBezTo>
                <a:lnTo>
                  <a:pt x="400873" y="735099"/>
                </a:lnTo>
                <a:cubicBezTo>
                  <a:pt x="391354" y="756753"/>
                  <a:pt x="375933" y="770809"/>
                  <a:pt x="351087" y="770809"/>
                </a:cubicBezTo>
                <a:lnTo>
                  <a:pt x="346708" y="770809"/>
                </a:lnTo>
                <a:cubicBezTo>
                  <a:pt x="324025" y="771196"/>
                  <a:pt x="303780" y="756674"/>
                  <a:pt x="296922" y="735099"/>
                </a:cubicBezTo>
                <a:close/>
              </a:path>
            </a:pathLst>
          </a:custGeom>
          <a:solidFill>
            <a:srgbClr val="00843D"/>
          </a:solidFill>
          <a:ln>
            <a:noFill/>
          </a:ln>
        </p:spPr>
        <p:txBody>
          <a:bodyPr lIns="72009" tIns="36005" rIns="72009" bIns="36005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616200" y="1012825"/>
            <a:ext cx="87313" cy="765175"/>
          </a:xfrm>
          <a:custGeom>
            <a:avLst/>
            <a:gdLst>
              <a:gd name="T0" fmla="*/ 0 w 85673"/>
              <a:gd name="T1" fmla="*/ 42738 h 759791"/>
              <a:gd name="T2" fmla="*/ 42841 w 85673"/>
              <a:gd name="T3" fmla="*/ 0 h 759791"/>
              <a:gd name="T4" fmla="*/ 85678 w 85673"/>
              <a:gd name="T5" fmla="*/ 42738 h 759791"/>
              <a:gd name="T6" fmla="*/ 85678 w 85673"/>
              <a:gd name="T7" fmla="*/ 723701 h 759791"/>
              <a:gd name="T8" fmla="*/ 42841 w 85673"/>
              <a:gd name="T9" fmla="*/ 766440 h 759791"/>
              <a:gd name="T10" fmla="*/ 0 w 85673"/>
              <a:gd name="T11" fmla="*/ 723701 h 7597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673" h="759791">
                <a:moveTo>
                  <a:pt x="0" y="42738"/>
                </a:moveTo>
                <a:cubicBezTo>
                  <a:pt x="0" y="19135"/>
                  <a:pt x="19179" y="0"/>
                  <a:pt x="42837" y="0"/>
                </a:cubicBezTo>
                <a:cubicBezTo>
                  <a:pt x="66495" y="0"/>
                  <a:pt x="85674" y="19135"/>
                  <a:pt x="85674" y="42738"/>
                </a:cubicBezTo>
                <a:lnTo>
                  <a:pt x="85674" y="723701"/>
                </a:lnTo>
                <a:cubicBezTo>
                  <a:pt x="85674" y="747305"/>
                  <a:pt x="66495" y="766440"/>
                  <a:pt x="42837" y="766440"/>
                </a:cubicBezTo>
                <a:cubicBezTo>
                  <a:pt x="19179" y="766440"/>
                  <a:pt x="0" y="747305"/>
                  <a:pt x="0" y="723701"/>
                </a:cubicBezTo>
                <a:lnTo>
                  <a:pt x="0" y="42738"/>
                </a:lnTo>
                <a:close/>
              </a:path>
            </a:pathLst>
          </a:custGeom>
          <a:solidFill>
            <a:srgbClr val="00843D"/>
          </a:solidFill>
          <a:ln>
            <a:noFill/>
          </a:ln>
        </p:spPr>
        <p:txBody>
          <a:bodyPr lIns="72009" tIns="36005" rIns="72009" bIns="36005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863850" y="1006475"/>
            <a:ext cx="565150" cy="774700"/>
          </a:xfrm>
          <a:custGeom>
            <a:avLst/>
            <a:gdLst>
              <a:gd name="T0" fmla="*/ 16293 w 561639"/>
              <a:gd name="T1" fmla="*/ 676883 h 769288"/>
              <a:gd name="T2" fmla="*/ 15 w 561639"/>
              <a:gd name="T3" fmla="*/ 644402 h 769288"/>
              <a:gd name="T4" fmla="*/ 40750 w 561639"/>
              <a:gd name="T5" fmla="*/ 602240 h 769288"/>
              <a:gd name="T6" fmla="*/ 41234 w 561639"/>
              <a:gd name="T7" fmla="*/ 602234 h 769288"/>
              <a:gd name="T8" fmla="*/ 67222 w 561639"/>
              <a:gd name="T9" fmla="*/ 611731 h 769288"/>
              <a:gd name="T10" fmla="*/ 306732 w 561639"/>
              <a:gd name="T11" fmla="*/ 701956 h 769288"/>
              <a:gd name="T12" fmla="*/ 475795 w 561639"/>
              <a:gd name="T13" fmla="*/ 573267 h 769288"/>
              <a:gd name="T14" fmla="*/ 475795 w 561639"/>
              <a:gd name="T15" fmla="*/ 570892 h 769288"/>
              <a:gd name="T16" fmla="*/ 278551 w 561639"/>
              <a:gd name="T17" fmla="*/ 427102 h 769288"/>
              <a:gd name="T18" fmla="*/ 24004 w 561639"/>
              <a:gd name="T19" fmla="*/ 208658 h 769288"/>
              <a:gd name="T20" fmla="*/ 24004 w 561639"/>
              <a:gd name="T21" fmla="*/ 206473 h 769288"/>
              <a:gd name="T22" fmla="*/ 273124 w 561639"/>
              <a:gd name="T23" fmla="*/ 0 h 769288"/>
              <a:gd name="T24" fmla="*/ 514824 w 561639"/>
              <a:gd name="T25" fmla="*/ 74650 h 769288"/>
              <a:gd name="T26" fmla="*/ 533196 w 561639"/>
              <a:gd name="T27" fmla="*/ 109220 h 769288"/>
              <a:gd name="T28" fmla="*/ 492263 w 561639"/>
              <a:gd name="T29" fmla="*/ 150249 h 769288"/>
              <a:gd name="T30" fmla="*/ 492073 w 561639"/>
              <a:gd name="T31" fmla="*/ 150249 h 769288"/>
              <a:gd name="T32" fmla="*/ 467132 w 561639"/>
              <a:gd name="T33" fmla="*/ 142746 h 769288"/>
              <a:gd name="T34" fmla="*/ 271030 w 561639"/>
              <a:gd name="T35" fmla="*/ 76264 h 769288"/>
              <a:gd name="T36" fmla="*/ 109202 w 561639"/>
              <a:gd name="T37" fmla="*/ 198496 h 769288"/>
              <a:gd name="T38" fmla="*/ 109202 w 561639"/>
              <a:gd name="T39" fmla="*/ 200585 h 769288"/>
              <a:gd name="T40" fmla="*/ 315013 w 561639"/>
              <a:gd name="T41" fmla="*/ 347605 h 769288"/>
              <a:gd name="T42" fmla="*/ 562516 w 561639"/>
              <a:gd name="T43" fmla="*/ 561680 h 769288"/>
              <a:gd name="T44" fmla="*/ 562516 w 561639"/>
              <a:gd name="T45" fmla="*/ 563864 h 769288"/>
              <a:gd name="T46" fmla="*/ 303495 w 561639"/>
              <a:gd name="T47" fmla="*/ 777935 h 769288"/>
              <a:gd name="T48" fmla="*/ 16293 w 561639"/>
              <a:gd name="T49" fmla="*/ 676883 h 76928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1639" h="769288">
                <a:moveTo>
                  <a:pt x="16293" y="676879"/>
                </a:moveTo>
                <a:cubicBezTo>
                  <a:pt x="5763" y="669450"/>
                  <a:pt x="-346" y="657260"/>
                  <a:pt x="15" y="644398"/>
                </a:cubicBezTo>
                <a:cubicBezTo>
                  <a:pt x="-406" y="621533"/>
                  <a:pt x="17832" y="602656"/>
                  <a:pt x="40750" y="602236"/>
                </a:cubicBezTo>
                <a:cubicBezTo>
                  <a:pt x="40911" y="602233"/>
                  <a:pt x="41072" y="602231"/>
                  <a:pt x="41234" y="602230"/>
                </a:cubicBezTo>
                <a:cubicBezTo>
                  <a:pt x="50784" y="602031"/>
                  <a:pt x="60060" y="605421"/>
                  <a:pt x="67222" y="611727"/>
                </a:cubicBezTo>
                <a:cubicBezTo>
                  <a:pt x="138712" y="672510"/>
                  <a:pt x="210202" y="701952"/>
                  <a:pt x="306728" y="701952"/>
                </a:cubicBezTo>
                <a:cubicBezTo>
                  <a:pt x="408585" y="701952"/>
                  <a:pt x="475791" y="647817"/>
                  <a:pt x="475791" y="573263"/>
                </a:cubicBezTo>
                <a:lnTo>
                  <a:pt x="475791" y="570888"/>
                </a:lnTo>
                <a:cubicBezTo>
                  <a:pt x="475791" y="500608"/>
                  <a:pt x="437714" y="460623"/>
                  <a:pt x="278551" y="427098"/>
                </a:cubicBezTo>
                <a:cubicBezTo>
                  <a:pt x="104157" y="389108"/>
                  <a:pt x="24004" y="333074"/>
                  <a:pt x="24004" y="208658"/>
                </a:cubicBezTo>
                <a:lnTo>
                  <a:pt x="24004" y="206473"/>
                </a:lnTo>
                <a:cubicBezTo>
                  <a:pt x="24004" y="87566"/>
                  <a:pt x="128716" y="0"/>
                  <a:pt x="273124" y="0"/>
                </a:cubicBezTo>
                <a:cubicBezTo>
                  <a:pt x="372887" y="0"/>
                  <a:pt x="445424" y="24883"/>
                  <a:pt x="514820" y="74650"/>
                </a:cubicBezTo>
                <a:cubicBezTo>
                  <a:pt x="526052" y="82650"/>
                  <a:pt x="532857" y="95455"/>
                  <a:pt x="533192" y="109220"/>
                </a:cubicBezTo>
                <a:cubicBezTo>
                  <a:pt x="533245" y="131827"/>
                  <a:pt x="514918" y="150196"/>
                  <a:pt x="492259" y="150249"/>
                </a:cubicBezTo>
                <a:cubicBezTo>
                  <a:pt x="492195" y="150249"/>
                  <a:pt x="492132" y="150249"/>
                  <a:pt x="492069" y="150249"/>
                </a:cubicBezTo>
                <a:cubicBezTo>
                  <a:pt x="483148" y="150603"/>
                  <a:pt x="474365" y="147961"/>
                  <a:pt x="467128" y="142746"/>
                </a:cubicBezTo>
                <a:cubicBezTo>
                  <a:pt x="411067" y="99305"/>
                  <a:pt x="342013" y="75894"/>
                  <a:pt x="271030" y="76264"/>
                </a:cubicBezTo>
                <a:cubicBezTo>
                  <a:pt x="172410" y="76264"/>
                  <a:pt x="109202" y="130399"/>
                  <a:pt x="109202" y="198496"/>
                </a:cubicBezTo>
                <a:lnTo>
                  <a:pt x="109202" y="200585"/>
                </a:lnTo>
                <a:cubicBezTo>
                  <a:pt x="109202" y="272005"/>
                  <a:pt x="148231" y="311989"/>
                  <a:pt x="315009" y="347605"/>
                </a:cubicBezTo>
                <a:cubicBezTo>
                  <a:pt x="484073" y="384359"/>
                  <a:pt x="562512" y="445998"/>
                  <a:pt x="562512" y="561676"/>
                </a:cubicBezTo>
                <a:lnTo>
                  <a:pt x="562512" y="563860"/>
                </a:lnTo>
                <a:cubicBezTo>
                  <a:pt x="562512" y="693595"/>
                  <a:pt x="454087" y="777931"/>
                  <a:pt x="303491" y="777931"/>
                </a:cubicBezTo>
                <a:cubicBezTo>
                  <a:pt x="198804" y="779123"/>
                  <a:pt x="97070" y="743327"/>
                  <a:pt x="16293" y="676879"/>
                </a:cubicBezTo>
                <a:close/>
              </a:path>
            </a:pathLst>
          </a:custGeom>
          <a:solidFill>
            <a:srgbClr val="00843D"/>
          </a:solidFill>
          <a:ln>
            <a:noFill/>
          </a:ln>
        </p:spPr>
        <p:txBody>
          <a:bodyPr lIns="72009" tIns="36005" rIns="72009" bIns="36005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606800" y="1006475"/>
            <a:ext cx="536575" cy="765175"/>
          </a:xfrm>
          <a:custGeom>
            <a:avLst/>
            <a:gdLst>
              <a:gd name="T0" fmla="*/ 20561 w 533081"/>
              <a:gd name="T1" fmla="*/ 685332 h 759791"/>
              <a:gd name="T2" fmla="*/ 278729 w 533081"/>
              <a:gd name="T3" fmla="*/ 457964 h 759791"/>
              <a:gd name="T4" fmla="*/ 436465 w 533081"/>
              <a:gd name="T5" fmla="*/ 220529 h 759791"/>
              <a:gd name="T6" fmla="*/ 284156 w 533081"/>
              <a:gd name="T7" fmla="*/ 76169 h 759791"/>
              <a:gd name="T8" fmla="*/ 96145 w 533081"/>
              <a:gd name="T9" fmla="*/ 186054 h 759791"/>
              <a:gd name="T10" fmla="*/ 64826 w 533081"/>
              <a:gd name="T11" fmla="*/ 201155 h 759791"/>
              <a:gd name="T12" fmla="*/ 25892 w 533081"/>
              <a:gd name="T13" fmla="*/ 162691 h 759791"/>
              <a:gd name="T14" fmla="*/ 25892 w 533081"/>
              <a:gd name="T15" fmla="*/ 162690 h 759791"/>
              <a:gd name="T16" fmla="*/ 34555 w 533081"/>
              <a:gd name="T17" fmla="*/ 139042 h 759791"/>
              <a:gd name="T18" fmla="*/ 290533 w 533081"/>
              <a:gd name="T19" fmla="*/ 0 h 759791"/>
              <a:gd name="T20" fmla="*/ 524994 w 533081"/>
              <a:gd name="T21" fmla="*/ 213406 h 759791"/>
              <a:gd name="T22" fmla="*/ 524994 w 533081"/>
              <a:gd name="T23" fmla="*/ 215496 h 759791"/>
              <a:gd name="T24" fmla="*/ 333751 w 533081"/>
              <a:gd name="T25" fmla="*/ 508585 h 759791"/>
              <a:gd name="T26" fmla="*/ 131842 w 533081"/>
              <a:gd name="T27" fmla="*/ 687516 h 759791"/>
              <a:gd name="T28" fmla="*/ 498055 w 533081"/>
              <a:gd name="T29" fmla="*/ 687516 h 759791"/>
              <a:gd name="T30" fmla="*/ 538866 w 533081"/>
              <a:gd name="T31" fmla="*/ 724393 h 759791"/>
              <a:gd name="T32" fmla="*/ 501904 w 533081"/>
              <a:gd name="T33" fmla="*/ 765110 h 759791"/>
              <a:gd name="T34" fmla="*/ 498055 w 533081"/>
              <a:gd name="T35" fmla="*/ 765110 h 759791"/>
              <a:gd name="T36" fmla="*/ 43218 w 533081"/>
              <a:gd name="T37" fmla="*/ 765110 h 759791"/>
              <a:gd name="T38" fmla="*/ 123 w 533081"/>
              <a:gd name="T39" fmla="*/ 728383 h 759791"/>
              <a:gd name="T40" fmla="*/ 0 w 533081"/>
              <a:gd name="T41" fmla="*/ 725221 h 759791"/>
              <a:gd name="T42" fmla="*/ 20562 w 533081"/>
              <a:gd name="T43" fmla="*/ 685332 h 75979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33081" h="759791">
                <a:moveTo>
                  <a:pt x="20561" y="685332"/>
                </a:moveTo>
                <a:lnTo>
                  <a:pt x="278725" y="457964"/>
                </a:lnTo>
                <a:cubicBezTo>
                  <a:pt x="395432" y="354538"/>
                  <a:pt x="436461" y="296509"/>
                  <a:pt x="436461" y="220529"/>
                </a:cubicBezTo>
                <a:cubicBezTo>
                  <a:pt x="436461" y="132204"/>
                  <a:pt x="366208" y="76169"/>
                  <a:pt x="284152" y="76169"/>
                </a:cubicBezTo>
                <a:cubicBezTo>
                  <a:pt x="204189" y="76169"/>
                  <a:pt x="150215" y="114918"/>
                  <a:pt x="96145" y="186054"/>
                </a:cubicBezTo>
                <a:cubicBezTo>
                  <a:pt x="88754" y="195829"/>
                  <a:pt x="77095" y="201451"/>
                  <a:pt x="64826" y="201155"/>
                </a:cubicBezTo>
                <a:cubicBezTo>
                  <a:pt x="43429" y="201260"/>
                  <a:pt x="25998" y="184039"/>
                  <a:pt x="25892" y="162691"/>
                </a:cubicBezTo>
                <a:cubicBezTo>
                  <a:pt x="25892" y="162691"/>
                  <a:pt x="25892" y="162691"/>
                  <a:pt x="25892" y="162690"/>
                </a:cubicBezTo>
                <a:cubicBezTo>
                  <a:pt x="26002" y="154054"/>
                  <a:pt x="29057" y="145713"/>
                  <a:pt x="34555" y="139042"/>
                </a:cubicBezTo>
                <a:cubicBezTo>
                  <a:pt x="97192" y="51761"/>
                  <a:pt x="166302" y="0"/>
                  <a:pt x="290529" y="0"/>
                </a:cubicBezTo>
                <a:cubicBezTo>
                  <a:pt x="426656" y="0"/>
                  <a:pt x="524990" y="90510"/>
                  <a:pt x="524990" y="213406"/>
                </a:cubicBezTo>
                <a:lnTo>
                  <a:pt x="524990" y="215496"/>
                </a:lnTo>
                <a:cubicBezTo>
                  <a:pt x="524990" y="325476"/>
                  <a:pt x="466637" y="393287"/>
                  <a:pt x="333747" y="508585"/>
                </a:cubicBezTo>
                <a:lnTo>
                  <a:pt x="131842" y="687516"/>
                </a:lnTo>
                <a:lnTo>
                  <a:pt x="498051" y="687516"/>
                </a:lnTo>
                <a:cubicBezTo>
                  <a:pt x="519527" y="686456"/>
                  <a:pt x="537799" y="702966"/>
                  <a:pt x="538862" y="724393"/>
                </a:cubicBezTo>
                <a:cubicBezTo>
                  <a:pt x="539925" y="745820"/>
                  <a:pt x="523376" y="764049"/>
                  <a:pt x="501900" y="765110"/>
                </a:cubicBezTo>
                <a:cubicBezTo>
                  <a:pt x="500618" y="765173"/>
                  <a:pt x="499333" y="765173"/>
                  <a:pt x="498051" y="765110"/>
                </a:cubicBezTo>
                <a:lnTo>
                  <a:pt x="43218" y="765110"/>
                </a:lnTo>
                <a:cubicBezTo>
                  <a:pt x="21152" y="766841"/>
                  <a:pt x="1858" y="750398"/>
                  <a:pt x="123" y="728383"/>
                </a:cubicBezTo>
                <a:cubicBezTo>
                  <a:pt x="40" y="727331"/>
                  <a:pt x="-1" y="726276"/>
                  <a:pt x="0" y="725221"/>
                </a:cubicBezTo>
                <a:cubicBezTo>
                  <a:pt x="-5" y="709392"/>
                  <a:pt x="7653" y="694535"/>
                  <a:pt x="20562" y="685332"/>
                </a:cubicBezTo>
                <a:lnTo>
                  <a:pt x="20561" y="685332"/>
                </a:lnTo>
                <a:close/>
              </a:path>
            </a:pathLst>
          </a:custGeom>
          <a:solidFill>
            <a:srgbClr val="FFC72C"/>
          </a:solidFill>
          <a:ln>
            <a:noFill/>
          </a:ln>
        </p:spPr>
        <p:txBody>
          <a:bodyPr lIns="72009" tIns="36005" rIns="72009" bIns="36005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237038" y="1004888"/>
            <a:ext cx="642937" cy="784225"/>
          </a:xfrm>
          <a:custGeom>
            <a:avLst/>
            <a:gdLst>
              <a:gd name="T0" fmla="*/ 0 w 637794"/>
              <a:gd name="T1" fmla="*/ 392052 h 778786"/>
              <a:gd name="T2" fmla="*/ 0 w 637794"/>
              <a:gd name="T3" fmla="*/ 390058 h 778786"/>
              <a:gd name="T4" fmla="*/ 320801 w 637794"/>
              <a:gd name="T5" fmla="*/ 0 h 778786"/>
              <a:gd name="T6" fmla="*/ 638461 w 637794"/>
              <a:gd name="T7" fmla="*/ 387873 h 778786"/>
              <a:gd name="T8" fmla="*/ 638461 w 637794"/>
              <a:gd name="T9" fmla="*/ 390058 h 778786"/>
              <a:gd name="T10" fmla="*/ 318707 w 637794"/>
              <a:gd name="T11" fmla="*/ 780116 h 778786"/>
              <a:gd name="T12" fmla="*/ 0 w 637794"/>
              <a:gd name="T13" fmla="*/ 392052 h 778786"/>
              <a:gd name="T14" fmla="*/ 549836 w 637794"/>
              <a:gd name="T15" fmla="*/ 392052 h 778786"/>
              <a:gd name="T16" fmla="*/ 549836 w 637794"/>
              <a:gd name="T17" fmla="*/ 390058 h 778786"/>
              <a:gd name="T18" fmla="*/ 318707 w 637794"/>
              <a:gd name="T19" fmla="*/ 77499 h 778786"/>
              <a:gd name="T20" fmla="*/ 88625 w 637794"/>
              <a:gd name="T21" fmla="*/ 387873 h 778786"/>
              <a:gd name="T22" fmla="*/ 88625 w 637794"/>
              <a:gd name="T23" fmla="*/ 390058 h 778786"/>
              <a:gd name="T24" fmla="*/ 320801 w 637794"/>
              <a:gd name="T25" fmla="*/ 702522 h 778786"/>
              <a:gd name="T26" fmla="*/ 549836 w 637794"/>
              <a:gd name="T27" fmla="*/ 392052 h 7787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7794" h="778786">
                <a:moveTo>
                  <a:pt x="0" y="392052"/>
                </a:moveTo>
                <a:lnTo>
                  <a:pt x="0" y="390058"/>
                </a:lnTo>
                <a:cubicBezTo>
                  <a:pt x="0" y="178836"/>
                  <a:pt x="126417" y="0"/>
                  <a:pt x="320801" y="0"/>
                </a:cubicBezTo>
                <a:cubicBezTo>
                  <a:pt x="515186" y="0"/>
                  <a:pt x="638461" y="176651"/>
                  <a:pt x="638461" y="387873"/>
                </a:cubicBezTo>
                <a:lnTo>
                  <a:pt x="638461" y="390058"/>
                </a:lnTo>
                <a:cubicBezTo>
                  <a:pt x="638461" y="601185"/>
                  <a:pt x="513091" y="780116"/>
                  <a:pt x="318707" y="780116"/>
                </a:cubicBezTo>
                <a:cubicBezTo>
                  <a:pt x="124322" y="780116"/>
                  <a:pt x="0" y="603274"/>
                  <a:pt x="0" y="392052"/>
                </a:cubicBezTo>
                <a:close/>
                <a:moveTo>
                  <a:pt x="549836" y="392052"/>
                </a:moveTo>
                <a:lnTo>
                  <a:pt x="549836" y="390058"/>
                </a:lnTo>
                <a:cubicBezTo>
                  <a:pt x="549836" y="225183"/>
                  <a:pt x="459117" y="77499"/>
                  <a:pt x="318707" y="77499"/>
                </a:cubicBezTo>
                <a:cubicBezTo>
                  <a:pt x="178297" y="77499"/>
                  <a:pt x="88625" y="221954"/>
                  <a:pt x="88625" y="387873"/>
                </a:cubicBezTo>
                <a:lnTo>
                  <a:pt x="88625" y="390058"/>
                </a:lnTo>
                <a:cubicBezTo>
                  <a:pt x="88625" y="554838"/>
                  <a:pt x="179344" y="702522"/>
                  <a:pt x="320801" y="702522"/>
                </a:cubicBezTo>
                <a:cubicBezTo>
                  <a:pt x="462258" y="702522"/>
                  <a:pt x="549836" y="556927"/>
                  <a:pt x="549836" y="392052"/>
                </a:cubicBezTo>
                <a:close/>
              </a:path>
            </a:pathLst>
          </a:custGeom>
          <a:solidFill>
            <a:srgbClr val="FFC72C"/>
          </a:solidFill>
          <a:ln>
            <a:noFill/>
          </a:ln>
        </p:spPr>
        <p:txBody>
          <a:bodyPr lIns="72009" tIns="36005" rIns="72009" bIns="36005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24"/>
          <p:cNvGrpSpPr>
            <a:grpSpLocks/>
          </p:cNvGrpSpPr>
          <p:nvPr userDrawn="1"/>
        </p:nvGrpSpPr>
        <p:grpSpPr bwMode="auto">
          <a:xfrm>
            <a:off x="582613" y="884238"/>
            <a:ext cx="1103312" cy="1100137"/>
            <a:chOff x="582605" y="883774"/>
            <a:chExt cx="1102699" cy="1100030"/>
          </a:xfrm>
          <a:solidFill>
            <a:srgbClr val="772583"/>
          </a:solidFill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04732" y="1102828"/>
              <a:ext cx="172941" cy="161909"/>
            </a:xfrm>
            <a:custGeom>
              <a:avLst/>
              <a:gdLst>
                <a:gd name="T0" fmla="*/ 146344 w 171347"/>
                <a:gd name="T1" fmla="*/ 145836 h 161455"/>
                <a:gd name="T2" fmla="*/ 25179 w 171347"/>
                <a:gd name="T3" fmla="*/ 146007 h 161455"/>
                <a:gd name="T4" fmla="*/ 25008 w 171347"/>
                <a:gd name="T5" fmla="*/ 25121 h 161455"/>
                <a:gd name="T6" fmla="*/ 146173 w 171347"/>
                <a:gd name="T7" fmla="*/ 24951 h 161455"/>
                <a:gd name="T8" fmla="*/ 146344 w 171347"/>
                <a:gd name="T9" fmla="*/ 25121 h 161455"/>
                <a:gd name="T10" fmla="*/ 146344 w 171347"/>
                <a:gd name="T11" fmla="*/ 145836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>
                <a:ln>
                  <a:noFill/>
                </a:ln>
                <a:noFill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291823" y="1588555"/>
              <a:ext cx="172942" cy="171433"/>
            </a:xfrm>
            <a:custGeom>
              <a:avLst/>
              <a:gdLst>
                <a:gd name="T0" fmla="*/ 24913 w 171347"/>
                <a:gd name="T1" fmla="*/ 25216 h 170953"/>
                <a:gd name="T2" fmla="*/ 146078 w 171347"/>
                <a:gd name="T3" fmla="*/ 24856 h 170953"/>
                <a:gd name="T4" fmla="*/ 146438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>
                <a:ln>
                  <a:noFill/>
                </a:ln>
                <a:noFill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291823" y="1102828"/>
              <a:ext cx="172942" cy="161909"/>
            </a:xfrm>
            <a:custGeom>
              <a:avLst/>
              <a:gdLst>
                <a:gd name="T0" fmla="*/ 25008 w 171347"/>
                <a:gd name="T1" fmla="*/ 25121 h 161455"/>
                <a:gd name="T2" fmla="*/ 146173 w 171347"/>
                <a:gd name="T3" fmla="*/ 24951 h 161455"/>
                <a:gd name="T4" fmla="*/ 146344 w 171347"/>
                <a:gd name="T5" fmla="*/ 145836 h 161455"/>
                <a:gd name="T6" fmla="*/ 25179 w 171347"/>
                <a:gd name="T7" fmla="*/ 146007 h 161455"/>
                <a:gd name="T8" fmla="*/ 25008 w 171347"/>
                <a:gd name="T9" fmla="*/ 145836 h 161455"/>
                <a:gd name="T10" fmla="*/ 25008 w 171347"/>
                <a:gd name="T11" fmla="*/ 2512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>
                <a:ln>
                  <a:noFill/>
                </a:ln>
                <a:noFill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04732" y="1588555"/>
              <a:ext cx="172941" cy="171433"/>
            </a:xfrm>
            <a:custGeom>
              <a:avLst/>
              <a:gdLst>
                <a:gd name="T0" fmla="*/ 24913 w 171347"/>
                <a:gd name="T1" fmla="*/ 25216 h 170953"/>
                <a:gd name="T2" fmla="*/ 146078 w 171347"/>
                <a:gd name="T3" fmla="*/ 24856 h 170953"/>
                <a:gd name="T4" fmla="*/ 146438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>
                <a:ln>
                  <a:noFill/>
                </a:ln>
                <a:noFill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68153" y="1266324"/>
              <a:ext cx="325257" cy="325406"/>
            </a:xfrm>
            <a:custGeom>
              <a:avLst/>
              <a:gdLst>
                <a:gd name="T0" fmla="*/ 285393 w 323656"/>
                <a:gd name="T1" fmla="*/ 241899 h 322911"/>
                <a:gd name="T2" fmla="*/ 280062 w 323656"/>
                <a:gd name="T3" fmla="*/ 241899 h 322911"/>
                <a:gd name="T4" fmla="*/ 235702 w 323656"/>
                <a:gd name="T5" fmla="*/ 222904 h 322911"/>
                <a:gd name="T6" fmla="*/ 230657 w 323656"/>
                <a:gd name="T7" fmla="*/ 217775 h 322911"/>
                <a:gd name="T8" fmla="*/ 230657 w 323656"/>
                <a:gd name="T9" fmla="*/ 108365 h 322911"/>
                <a:gd name="T10" fmla="*/ 236178 w 323656"/>
                <a:gd name="T11" fmla="*/ 102857 h 322911"/>
                <a:gd name="T12" fmla="*/ 279872 w 323656"/>
                <a:gd name="T13" fmla="*/ 85097 h 322911"/>
                <a:gd name="T14" fmla="*/ 280443 w 323656"/>
                <a:gd name="T15" fmla="*/ 85097 h 322911"/>
                <a:gd name="T16" fmla="*/ 286155 w 323656"/>
                <a:gd name="T17" fmla="*/ 85097 h 322911"/>
                <a:gd name="T18" fmla="*/ 328801 w 323656"/>
                <a:gd name="T19" fmla="*/ 42548 h 322911"/>
                <a:gd name="T20" fmla="*/ 286155 w 323656"/>
                <a:gd name="T21" fmla="*/ 0 h 322911"/>
                <a:gd name="T22" fmla="*/ 243508 w 323656"/>
                <a:gd name="T23" fmla="*/ 42548 h 322911"/>
                <a:gd name="T24" fmla="*/ 243508 w 323656"/>
                <a:gd name="T25" fmla="*/ 47772 h 322911"/>
                <a:gd name="T26" fmla="*/ 243508 w 323656"/>
                <a:gd name="T27" fmla="*/ 47772 h 322911"/>
                <a:gd name="T28" fmla="*/ 224470 w 323656"/>
                <a:gd name="T29" fmla="*/ 92125 h 322911"/>
                <a:gd name="T30" fmla="*/ 219329 w 323656"/>
                <a:gd name="T31" fmla="*/ 97348 h 322911"/>
                <a:gd name="T32" fmla="*/ 109187 w 323656"/>
                <a:gd name="T33" fmla="*/ 98013 h 322911"/>
                <a:gd name="T34" fmla="*/ 103475 w 323656"/>
                <a:gd name="T35" fmla="*/ 92410 h 322911"/>
                <a:gd name="T36" fmla="*/ 85674 w 323656"/>
                <a:gd name="T37" fmla="*/ 48817 h 322911"/>
                <a:gd name="T38" fmla="*/ 85674 w 323656"/>
                <a:gd name="T39" fmla="*/ 48152 h 322911"/>
                <a:gd name="T40" fmla="*/ 85674 w 323656"/>
                <a:gd name="T41" fmla="*/ 42548 h 322911"/>
                <a:gd name="T42" fmla="*/ 43027 w 323656"/>
                <a:gd name="T43" fmla="*/ 0 h 322911"/>
                <a:gd name="T44" fmla="*/ 381 w 323656"/>
                <a:gd name="T45" fmla="*/ 42549 h 322911"/>
                <a:gd name="T46" fmla="*/ 43027 w 323656"/>
                <a:gd name="T47" fmla="*/ 85097 h 322911"/>
                <a:gd name="T48" fmla="*/ 43123 w 323656"/>
                <a:gd name="T49" fmla="*/ 85097 h 322911"/>
                <a:gd name="T50" fmla="*/ 48263 w 323656"/>
                <a:gd name="T51" fmla="*/ 85097 h 322911"/>
                <a:gd name="T52" fmla="*/ 48263 w 323656"/>
                <a:gd name="T53" fmla="*/ 85097 h 322911"/>
                <a:gd name="T54" fmla="*/ 92718 w 323656"/>
                <a:gd name="T55" fmla="*/ 104091 h 322911"/>
                <a:gd name="T56" fmla="*/ 98144 w 323656"/>
                <a:gd name="T57" fmla="*/ 109600 h 322911"/>
                <a:gd name="T58" fmla="*/ 98144 w 323656"/>
                <a:gd name="T59" fmla="*/ 218250 h 322911"/>
                <a:gd name="T60" fmla="*/ 92242 w 323656"/>
                <a:gd name="T61" fmla="*/ 224233 h 322911"/>
                <a:gd name="T62" fmla="*/ 48453 w 323656"/>
                <a:gd name="T63" fmla="*/ 241994 h 322911"/>
                <a:gd name="T64" fmla="*/ 48453 w 323656"/>
                <a:gd name="T65" fmla="*/ 241994 h 322911"/>
                <a:gd name="T66" fmla="*/ 42647 w 323656"/>
                <a:gd name="T67" fmla="*/ 241994 h 322911"/>
                <a:gd name="T68" fmla="*/ 0 w 323656"/>
                <a:gd name="T69" fmla="*/ 284542 h 322911"/>
                <a:gd name="T70" fmla="*/ 42647 w 323656"/>
                <a:gd name="T71" fmla="*/ 327090 h 322911"/>
                <a:gd name="T72" fmla="*/ 85293 w 323656"/>
                <a:gd name="T73" fmla="*/ 284542 h 322911"/>
                <a:gd name="T74" fmla="*/ 85293 w 323656"/>
                <a:gd name="T75" fmla="*/ 279413 h 322911"/>
                <a:gd name="T76" fmla="*/ 85293 w 323656"/>
                <a:gd name="T77" fmla="*/ 279413 h 322911"/>
                <a:gd name="T78" fmla="*/ 104332 w 323656"/>
                <a:gd name="T79" fmla="*/ 234491 h 322911"/>
                <a:gd name="T80" fmla="*/ 110043 w 323656"/>
                <a:gd name="T81" fmla="*/ 228887 h 322911"/>
                <a:gd name="T82" fmla="*/ 219996 w 323656"/>
                <a:gd name="T83" fmla="*/ 228887 h 322911"/>
                <a:gd name="T84" fmla="*/ 225326 w 323656"/>
                <a:gd name="T85" fmla="*/ 234206 h 322911"/>
                <a:gd name="T86" fmla="*/ 243223 w 323656"/>
                <a:gd name="T87" fmla="*/ 277799 h 322911"/>
                <a:gd name="T88" fmla="*/ 243223 w 323656"/>
                <a:gd name="T89" fmla="*/ 278463 h 322911"/>
                <a:gd name="T90" fmla="*/ 243223 w 323656"/>
                <a:gd name="T91" fmla="*/ 284067 h 322911"/>
                <a:gd name="T92" fmla="*/ 285869 w 323656"/>
                <a:gd name="T93" fmla="*/ 326615 h 322911"/>
                <a:gd name="T94" fmla="*/ 328516 w 323656"/>
                <a:gd name="T95" fmla="*/ 284067 h 322911"/>
                <a:gd name="T96" fmla="*/ 285869 w 323656"/>
                <a:gd name="T97" fmla="*/ 241519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>
                <a:ln>
                  <a:noFill/>
                </a:ln>
                <a:noFill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82605" y="883774"/>
              <a:ext cx="1102699" cy="1100030"/>
            </a:xfrm>
            <a:custGeom>
              <a:avLst/>
              <a:gdLst>
                <a:gd name="T0" fmla="*/ 1071306 w 1094721"/>
                <a:gd name="T1" fmla="*/ 483785 h 1092200"/>
                <a:gd name="T2" fmla="*/ 950410 w 1094721"/>
                <a:gd name="T3" fmla="*/ 483785 h 1092200"/>
                <a:gd name="T4" fmla="*/ 931372 w 1094721"/>
                <a:gd name="T5" fmla="*/ 513132 h 1092200"/>
                <a:gd name="T6" fmla="*/ 884822 w 1094721"/>
                <a:gd name="T7" fmla="*/ 533836 h 1092200"/>
                <a:gd name="T8" fmla="*/ 883394 w 1094721"/>
                <a:gd name="T9" fmla="*/ 533836 h 1092200"/>
                <a:gd name="T10" fmla="*/ 865403 w 1094721"/>
                <a:gd name="T11" fmla="*/ 498886 h 1092200"/>
                <a:gd name="T12" fmla="*/ 774801 w 1094721"/>
                <a:gd name="T13" fmla="*/ 498908 h 1092200"/>
                <a:gd name="T14" fmla="*/ 774823 w 1094721"/>
                <a:gd name="T15" fmla="*/ 589301 h 1092200"/>
                <a:gd name="T16" fmla="*/ 865403 w 1094721"/>
                <a:gd name="T17" fmla="*/ 589301 h 1092200"/>
                <a:gd name="T18" fmla="*/ 883489 w 1094721"/>
                <a:gd name="T19" fmla="*/ 552926 h 1092200"/>
                <a:gd name="T20" fmla="*/ 885298 w 1094721"/>
                <a:gd name="T21" fmla="*/ 552926 h 1092200"/>
                <a:gd name="T22" fmla="*/ 930705 w 1094721"/>
                <a:gd name="T23" fmla="*/ 573440 h 1092200"/>
                <a:gd name="T24" fmla="*/ 1040014 w 1094721"/>
                <a:gd name="T25" fmla="*/ 625584 h 1092200"/>
                <a:gd name="T26" fmla="*/ 1092279 w 1094721"/>
                <a:gd name="T27" fmla="*/ 516527 h 1092200"/>
                <a:gd name="T28" fmla="*/ 1071401 w 1094721"/>
                <a:gd name="T29" fmla="*/ 483880 h 1092200"/>
                <a:gd name="T30" fmla="*/ 487672 w 1094721"/>
                <a:gd name="T31" fmla="*/ 21167 h 1092200"/>
                <a:gd name="T32" fmla="*/ 488113 w 1094721"/>
                <a:gd name="T33" fmla="*/ 142048 h 1092200"/>
                <a:gd name="T34" fmla="*/ 518705 w 1094721"/>
                <a:gd name="T35" fmla="*/ 161538 h 1092200"/>
                <a:gd name="T36" fmla="*/ 538696 w 1094721"/>
                <a:gd name="T37" fmla="*/ 207411 h 1092200"/>
                <a:gd name="T38" fmla="*/ 538696 w 1094721"/>
                <a:gd name="T39" fmla="*/ 209595 h 1092200"/>
                <a:gd name="T40" fmla="*/ 502903 w 1094721"/>
                <a:gd name="T41" fmla="*/ 227545 h 1092200"/>
                <a:gd name="T42" fmla="*/ 502925 w 1094721"/>
                <a:gd name="T43" fmla="*/ 317938 h 1092200"/>
                <a:gd name="T44" fmla="*/ 593531 w 1094721"/>
                <a:gd name="T45" fmla="*/ 317916 h 1092200"/>
                <a:gd name="T46" fmla="*/ 593531 w 1094721"/>
                <a:gd name="T47" fmla="*/ 227545 h 1092200"/>
                <a:gd name="T48" fmla="*/ 557833 w 1094721"/>
                <a:gd name="T49" fmla="*/ 209595 h 1092200"/>
                <a:gd name="T50" fmla="*/ 557833 w 1094721"/>
                <a:gd name="T51" fmla="*/ 207031 h 1092200"/>
                <a:gd name="T52" fmla="*/ 581156 w 1094721"/>
                <a:gd name="T53" fmla="*/ 160304 h 1092200"/>
                <a:gd name="T54" fmla="*/ 586201 w 1094721"/>
                <a:gd name="T55" fmla="*/ 157739 h 1092200"/>
                <a:gd name="T56" fmla="*/ 608667 w 1094721"/>
                <a:gd name="T57" fmla="*/ 141784 h 1092200"/>
                <a:gd name="T58" fmla="*/ 600646 w 1094721"/>
                <a:gd name="T59" fmla="*/ 21167 h 1092200"/>
                <a:gd name="T60" fmla="*/ 487767 w 1094721"/>
                <a:gd name="T61" fmla="*/ 21167 h 1092200"/>
                <a:gd name="T62" fmla="*/ 577443 w 1094721"/>
                <a:gd name="T63" fmla="*/ 926838 h 1092200"/>
                <a:gd name="T64" fmla="*/ 557548 w 1094721"/>
                <a:gd name="T65" fmla="*/ 880776 h 1092200"/>
                <a:gd name="T66" fmla="*/ 557548 w 1094721"/>
                <a:gd name="T67" fmla="*/ 878686 h 1092200"/>
                <a:gd name="T68" fmla="*/ 593436 w 1094721"/>
                <a:gd name="T69" fmla="*/ 860736 h 1092200"/>
                <a:gd name="T70" fmla="*/ 593548 w 1094721"/>
                <a:gd name="T71" fmla="*/ 770209 h 1092200"/>
                <a:gd name="T72" fmla="*/ 502808 w 1094721"/>
                <a:gd name="T73" fmla="*/ 770097 h 1092200"/>
                <a:gd name="T74" fmla="*/ 502695 w 1094721"/>
                <a:gd name="T75" fmla="*/ 860624 h 1092200"/>
                <a:gd name="T76" fmla="*/ 502808 w 1094721"/>
                <a:gd name="T77" fmla="*/ 860736 h 1092200"/>
                <a:gd name="T78" fmla="*/ 538410 w 1094721"/>
                <a:gd name="T79" fmla="*/ 878686 h 1092200"/>
                <a:gd name="T80" fmla="*/ 538410 w 1094721"/>
                <a:gd name="T81" fmla="*/ 881251 h 1092200"/>
                <a:gd name="T82" fmla="*/ 515183 w 1094721"/>
                <a:gd name="T83" fmla="*/ 927883 h 1092200"/>
                <a:gd name="T84" fmla="*/ 510042 w 1094721"/>
                <a:gd name="T85" fmla="*/ 930447 h 1092200"/>
                <a:gd name="T86" fmla="*/ 487672 w 1094721"/>
                <a:gd name="T87" fmla="*/ 946878 h 1092200"/>
                <a:gd name="T88" fmla="*/ 487407 w 1094721"/>
                <a:gd name="T89" fmla="*/ 1067759 h 1092200"/>
                <a:gd name="T90" fmla="*/ 608571 w 1094721"/>
                <a:gd name="T91" fmla="*/ 1068024 h 1092200"/>
                <a:gd name="T92" fmla="*/ 608837 w 1094721"/>
                <a:gd name="T93" fmla="*/ 947142 h 1092200"/>
                <a:gd name="T94" fmla="*/ 608571 w 1094721"/>
                <a:gd name="T95" fmla="*/ 946878 h 1092200"/>
                <a:gd name="T96" fmla="*/ 577443 w 1094721"/>
                <a:gd name="T97" fmla="*/ 926838 h 1092200"/>
                <a:gd name="T98" fmla="*/ 229794 w 1094721"/>
                <a:gd name="T99" fmla="*/ 498791 h 1092200"/>
                <a:gd name="T100" fmla="*/ 211707 w 1094721"/>
                <a:gd name="T101" fmla="*/ 535261 h 1092200"/>
                <a:gd name="T102" fmla="*/ 209993 w 1094721"/>
                <a:gd name="T103" fmla="*/ 535261 h 1092200"/>
                <a:gd name="T104" fmla="*/ 164586 w 1094721"/>
                <a:gd name="T105" fmla="*/ 514746 h 1092200"/>
                <a:gd name="T106" fmla="*/ 55510 w 1094721"/>
                <a:gd name="T107" fmla="*/ 464636 h 1092200"/>
                <a:gd name="T108" fmla="*/ 5285 w 1094721"/>
                <a:gd name="T109" fmla="*/ 573461 h 1092200"/>
                <a:gd name="T110" fmla="*/ 114361 w 1094721"/>
                <a:gd name="T111" fmla="*/ 623571 h 1092200"/>
                <a:gd name="T112" fmla="*/ 164015 w 1094721"/>
                <a:gd name="T113" fmla="*/ 574960 h 1092200"/>
                <a:gd name="T114" fmla="*/ 210469 w 1094721"/>
                <a:gd name="T115" fmla="*/ 554255 h 1092200"/>
                <a:gd name="T116" fmla="*/ 211897 w 1094721"/>
                <a:gd name="T117" fmla="*/ 554255 h 1092200"/>
                <a:gd name="T118" fmla="*/ 229794 w 1094721"/>
                <a:gd name="T119" fmla="*/ 589206 h 1092200"/>
                <a:gd name="T120" fmla="*/ 320395 w 1094721"/>
                <a:gd name="T121" fmla="*/ 589184 h 1092200"/>
                <a:gd name="T122" fmla="*/ 320373 w 1094721"/>
                <a:gd name="T123" fmla="*/ 498791 h 1092200"/>
                <a:gd name="T124" fmla="*/ 229794 w 1094721"/>
                <a:gd name="T125" fmla="*/ 498791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>
                <a:ln>
                  <a:noFill/>
                </a:ln>
                <a:noFill/>
              </a:endParaRPr>
            </a:p>
          </p:txBody>
        </p:sp>
      </p:grpSp>
      <p:sp>
        <p:nvSpPr>
          <p:cNvPr id="24" name="Freeform 23"/>
          <p:cNvSpPr>
            <a:spLocks/>
          </p:cNvSpPr>
          <p:nvPr userDrawn="1"/>
        </p:nvSpPr>
        <p:spPr bwMode="auto">
          <a:xfrm>
            <a:off x="4968875" y="1008063"/>
            <a:ext cx="536575" cy="765175"/>
          </a:xfrm>
          <a:custGeom>
            <a:avLst/>
            <a:gdLst>
              <a:gd name="T0" fmla="*/ 20561 w 533081"/>
              <a:gd name="T1" fmla="*/ 685332 h 759791"/>
              <a:gd name="T2" fmla="*/ 278729 w 533081"/>
              <a:gd name="T3" fmla="*/ 457964 h 759791"/>
              <a:gd name="T4" fmla="*/ 436465 w 533081"/>
              <a:gd name="T5" fmla="*/ 220529 h 759791"/>
              <a:gd name="T6" fmla="*/ 284156 w 533081"/>
              <a:gd name="T7" fmla="*/ 76169 h 759791"/>
              <a:gd name="T8" fmla="*/ 96145 w 533081"/>
              <a:gd name="T9" fmla="*/ 186054 h 759791"/>
              <a:gd name="T10" fmla="*/ 64826 w 533081"/>
              <a:gd name="T11" fmla="*/ 201155 h 759791"/>
              <a:gd name="T12" fmla="*/ 25892 w 533081"/>
              <a:gd name="T13" fmla="*/ 162691 h 759791"/>
              <a:gd name="T14" fmla="*/ 25892 w 533081"/>
              <a:gd name="T15" fmla="*/ 162690 h 759791"/>
              <a:gd name="T16" fmla="*/ 34555 w 533081"/>
              <a:gd name="T17" fmla="*/ 139042 h 759791"/>
              <a:gd name="T18" fmla="*/ 290533 w 533081"/>
              <a:gd name="T19" fmla="*/ 0 h 759791"/>
              <a:gd name="T20" fmla="*/ 524994 w 533081"/>
              <a:gd name="T21" fmla="*/ 213406 h 759791"/>
              <a:gd name="T22" fmla="*/ 524994 w 533081"/>
              <a:gd name="T23" fmla="*/ 215496 h 759791"/>
              <a:gd name="T24" fmla="*/ 333751 w 533081"/>
              <a:gd name="T25" fmla="*/ 508585 h 759791"/>
              <a:gd name="T26" fmla="*/ 131842 w 533081"/>
              <a:gd name="T27" fmla="*/ 687516 h 759791"/>
              <a:gd name="T28" fmla="*/ 498055 w 533081"/>
              <a:gd name="T29" fmla="*/ 687516 h 759791"/>
              <a:gd name="T30" fmla="*/ 538866 w 533081"/>
              <a:gd name="T31" fmla="*/ 724393 h 759791"/>
              <a:gd name="T32" fmla="*/ 501904 w 533081"/>
              <a:gd name="T33" fmla="*/ 765110 h 759791"/>
              <a:gd name="T34" fmla="*/ 498055 w 533081"/>
              <a:gd name="T35" fmla="*/ 765110 h 759791"/>
              <a:gd name="T36" fmla="*/ 43218 w 533081"/>
              <a:gd name="T37" fmla="*/ 765110 h 759791"/>
              <a:gd name="T38" fmla="*/ 123 w 533081"/>
              <a:gd name="T39" fmla="*/ 728383 h 759791"/>
              <a:gd name="T40" fmla="*/ 0 w 533081"/>
              <a:gd name="T41" fmla="*/ 725221 h 759791"/>
              <a:gd name="T42" fmla="*/ 20562 w 533081"/>
              <a:gd name="T43" fmla="*/ 685332 h 75979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33081" h="759791">
                <a:moveTo>
                  <a:pt x="20561" y="685332"/>
                </a:moveTo>
                <a:lnTo>
                  <a:pt x="278725" y="457964"/>
                </a:lnTo>
                <a:cubicBezTo>
                  <a:pt x="395432" y="354538"/>
                  <a:pt x="436461" y="296509"/>
                  <a:pt x="436461" y="220529"/>
                </a:cubicBezTo>
                <a:cubicBezTo>
                  <a:pt x="436461" y="132204"/>
                  <a:pt x="366208" y="76169"/>
                  <a:pt x="284152" y="76169"/>
                </a:cubicBezTo>
                <a:cubicBezTo>
                  <a:pt x="204189" y="76169"/>
                  <a:pt x="150215" y="114918"/>
                  <a:pt x="96145" y="186054"/>
                </a:cubicBezTo>
                <a:cubicBezTo>
                  <a:pt x="88754" y="195829"/>
                  <a:pt x="77095" y="201451"/>
                  <a:pt x="64826" y="201155"/>
                </a:cubicBezTo>
                <a:cubicBezTo>
                  <a:pt x="43429" y="201260"/>
                  <a:pt x="25998" y="184039"/>
                  <a:pt x="25892" y="162691"/>
                </a:cubicBezTo>
                <a:cubicBezTo>
                  <a:pt x="25892" y="162691"/>
                  <a:pt x="25892" y="162691"/>
                  <a:pt x="25892" y="162690"/>
                </a:cubicBezTo>
                <a:cubicBezTo>
                  <a:pt x="26002" y="154054"/>
                  <a:pt x="29057" y="145713"/>
                  <a:pt x="34555" y="139042"/>
                </a:cubicBezTo>
                <a:cubicBezTo>
                  <a:pt x="97192" y="51761"/>
                  <a:pt x="166302" y="0"/>
                  <a:pt x="290529" y="0"/>
                </a:cubicBezTo>
                <a:cubicBezTo>
                  <a:pt x="426656" y="0"/>
                  <a:pt x="524990" y="90510"/>
                  <a:pt x="524990" y="213406"/>
                </a:cubicBezTo>
                <a:lnTo>
                  <a:pt x="524990" y="215496"/>
                </a:lnTo>
                <a:cubicBezTo>
                  <a:pt x="524990" y="325476"/>
                  <a:pt x="466637" y="393287"/>
                  <a:pt x="333747" y="508585"/>
                </a:cubicBezTo>
                <a:lnTo>
                  <a:pt x="131842" y="687516"/>
                </a:lnTo>
                <a:lnTo>
                  <a:pt x="498051" y="687516"/>
                </a:lnTo>
                <a:cubicBezTo>
                  <a:pt x="519527" y="686456"/>
                  <a:pt x="537799" y="702966"/>
                  <a:pt x="538862" y="724393"/>
                </a:cubicBezTo>
                <a:cubicBezTo>
                  <a:pt x="539925" y="745820"/>
                  <a:pt x="523376" y="764049"/>
                  <a:pt x="501900" y="765110"/>
                </a:cubicBezTo>
                <a:cubicBezTo>
                  <a:pt x="500618" y="765173"/>
                  <a:pt x="499333" y="765173"/>
                  <a:pt x="498051" y="765110"/>
                </a:cubicBezTo>
                <a:lnTo>
                  <a:pt x="43218" y="765110"/>
                </a:lnTo>
                <a:cubicBezTo>
                  <a:pt x="21152" y="766841"/>
                  <a:pt x="1858" y="750398"/>
                  <a:pt x="123" y="728383"/>
                </a:cubicBezTo>
                <a:cubicBezTo>
                  <a:pt x="40" y="727331"/>
                  <a:pt x="-1" y="726276"/>
                  <a:pt x="0" y="725221"/>
                </a:cubicBezTo>
                <a:cubicBezTo>
                  <a:pt x="-5" y="709392"/>
                  <a:pt x="7653" y="694535"/>
                  <a:pt x="20562" y="685332"/>
                </a:cubicBezTo>
                <a:lnTo>
                  <a:pt x="20561" y="685332"/>
                </a:lnTo>
                <a:close/>
              </a:path>
            </a:pathLst>
          </a:custGeom>
          <a:solidFill>
            <a:srgbClr val="FFC72C"/>
          </a:solidFill>
          <a:ln>
            <a:noFill/>
          </a:ln>
        </p:spPr>
        <p:txBody>
          <a:bodyPr lIns="72009" tIns="36005" rIns="72009" bIns="36005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5617017" y="1007777"/>
            <a:ext cx="304365" cy="786384"/>
          </a:xfrm>
          <a:custGeom>
            <a:avLst/>
            <a:gdLst>
              <a:gd name="T0" fmla="*/ 160971 w 237983"/>
              <a:gd name="T1" fmla="*/ 88141 h 759791"/>
              <a:gd name="T2" fmla="*/ 55117 w 237983"/>
              <a:gd name="T3" fmla="*/ 122617 h 759791"/>
              <a:gd name="T4" fmla="*/ 36744 w 237983"/>
              <a:gd name="T5" fmla="*/ 125846 h 759791"/>
              <a:gd name="T6" fmla="*/ 0 w 237983"/>
              <a:gd name="T7" fmla="*/ 89281 h 759791"/>
              <a:gd name="T8" fmla="*/ 30271 w 237983"/>
              <a:gd name="T9" fmla="*/ 52621 h 759791"/>
              <a:gd name="T10" fmla="*/ 154498 w 237983"/>
              <a:gd name="T11" fmla="*/ 9503 h 759791"/>
              <a:gd name="T12" fmla="*/ 200953 w 237983"/>
              <a:gd name="T13" fmla="*/ 6 h 759791"/>
              <a:gd name="T14" fmla="*/ 203333 w 237983"/>
              <a:gd name="T15" fmla="*/ 6 h 759791"/>
              <a:gd name="T16" fmla="*/ 245502 w 237983"/>
              <a:gd name="T17" fmla="*/ 40740 h 759791"/>
              <a:gd name="T18" fmla="*/ 245503 w 237983"/>
              <a:gd name="T19" fmla="*/ 41984 h 759791"/>
              <a:gd name="T20" fmla="*/ 245503 w 237983"/>
              <a:gd name="T21" fmla="*/ 725131 h 759791"/>
              <a:gd name="T22" fmla="*/ 203816 w 237983"/>
              <a:gd name="T23" fmla="*/ 768244 h 759791"/>
              <a:gd name="T24" fmla="*/ 203333 w 237983"/>
              <a:gd name="T25" fmla="*/ 768250 h 759791"/>
              <a:gd name="T26" fmla="*/ 161257 w 237983"/>
              <a:gd name="T27" fmla="*/ 725131 h 7597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37983" h="759791">
                <a:moveTo>
                  <a:pt x="160971" y="88141"/>
                </a:moveTo>
                <a:lnTo>
                  <a:pt x="55117" y="122617"/>
                </a:lnTo>
                <a:cubicBezTo>
                  <a:pt x="49199" y="124644"/>
                  <a:pt x="43000" y="125734"/>
                  <a:pt x="36744" y="125846"/>
                </a:cubicBezTo>
                <a:cubicBezTo>
                  <a:pt x="16552" y="125692"/>
                  <a:pt x="207" y="109426"/>
                  <a:pt x="0" y="89281"/>
                </a:cubicBezTo>
                <a:cubicBezTo>
                  <a:pt x="0" y="70951"/>
                  <a:pt x="11899" y="59079"/>
                  <a:pt x="30271" y="52621"/>
                </a:cubicBezTo>
                <a:lnTo>
                  <a:pt x="154498" y="9503"/>
                </a:lnTo>
                <a:cubicBezTo>
                  <a:pt x="169428" y="4066"/>
                  <a:pt x="185083" y="866"/>
                  <a:pt x="200953" y="6"/>
                </a:cubicBezTo>
                <a:lnTo>
                  <a:pt x="203333" y="6"/>
                </a:lnTo>
                <a:cubicBezTo>
                  <a:pt x="226252" y="-364"/>
                  <a:pt x="245132" y="17874"/>
                  <a:pt x="245502" y="40740"/>
                </a:cubicBezTo>
                <a:cubicBezTo>
                  <a:pt x="245508" y="41155"/>
                  <a:pt x="245509" y="41569"/>
                  <a:pt x="245503" y="41984"/>
                </a:cubicBezTo>
                <a:lnTo>
                  <a:pt x="245503" y="725131"/>
                </a:lnTo>
                <a:cubicBezTo>
                  <a:pt x="245924" y="748521"/>
                  <a:pt x="227260" y="767823"/>
                  <a:pt x="203816" y="768244"/>
                </a:cubicBezTo>
                <a:cubicBezTo>
                  <a:pt x="203655" y="768246"/>
                  <a:pt x="203494" y="768248"/>
                  <a:pt x="203333" y="768250"/>
                </a:cubicBezTo>
                <a:cubicBezTo>
                  <a:pt x="179890" y="767682"/>
                  <a:pt x="161198" y="748527"/>
                  <a:pt x="161257" y="725131"/>
                </a:cubicBezTo>
                <a:lnTo>
                  <a:pt x="160971" y="88141"/>
                </a:lnTo>
                <a:close/>
              </a:path>
            </a:pathLst>
          </a:custGeom>
          <a:solidFill>
            <a:srgbClr val="FFC72C"/>
          </a:solidFill>
          <a:ln w="950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en-US" dirty="0">
              <a:solidFill>
                <a:srgbClr val="FFC72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7"/>
          <p:cNvCxnSpPr>
            <a:cxnSpLocks/>
          </p:cNvCxnSpPr>
          <p:nvPr userDrawn="1"/>
        </p:nvCxnSpPr>
        <p:spPr bwMode="auto">
          <a:xfrm>
            <a:off x="660400" y="5940425"/>
            <a:ext cx="10201275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60119" y="1560042"/>
            <a:ext cx="10201837" cy="4200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772583"/>
              </a:buClr>
              <a:defRPr/>
            </a:lvl1pPr>
            <a:lvl2pPr>
              <a:buClr>
                <a:srgbClr val="772583"/>
              </a:buClr>
              <a:defRPr/>
            </a:lvl2pPr>
            <a:lvl3pPr>
              <a:buClr>
                <a:srgbClr val="772583"/>
              </a:buClr>
              <a:defRPr/>
            </a:lvl3pPr>
            <a:lvl4pPr>
              <a:buClr>
                <a:srgbClr val="772583"/>
              </a:buClr>
              <a:defRPr/>
            </a:lvl4pPr>
            <a:lvl5pPr>
              <a:buClr>
                <a:srgbClr val="772583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660119" y="260007"/>
            <a:ext cx="10201837" cy="112003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7725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59757" y="6048477"/>
            <a:ext cx="1242478" cy="256032"/>
            <a:chOff x="582613" y="884238"/>
            <a:chExt cx="5338769" cy="1100137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2125" y="1011238"/>
              <a:ext cx="700088" cy="77470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616200" y="1012825"/>
              <a:ext cx="87313" cy="765175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863850" y="1006475"/>
              <a:ext cx="565150" cy="77470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606800" y="1006475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237038" y="1004888"/>
              <a:ext cx="642937" cy="784225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8" name="Group 24"/>
            <p:cNvGrpSpPr>
              <a:grpSpLocks/>
            </p:cNvGrpSpPr>
            <p:nvPr userDrawn="1"/>
          </p:nvGrpSpPr>
          <p:grpSpPr bwMode="auto">
            <a:xfrm>
              <a:off x="582613" y="884238"/>
              <a:ext cx="1103312" cy="1100137"/>
              <a:chOff x="582605" y="883774"/>
              <a:chExt cx="1102699" cy="1100030"/>
            </a:xfrm>
            <a:solidFill>
              <a:srgbClr val="772583"/>
            </a:solidFill>
          </p:grpSpPr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804732" y="1102828"/>
                <a:ext cx="172941" cy="161909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1291823" y="1588555"/>
                <a:ext cx="172942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291823" y="1102828"/>
                <a:ext cx="172942" cy="161909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04732" y="1588555"/>
                <a:ext cx="172941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968153" y="1266324"/>
                <a:ext cx="325257" cy="325406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582605" y="883774"/>
                <a:ext cx="1102699" cy="110003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</p:grp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4968875" y="1008063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5617017" y="1007777"/>
              <a:ext cx="304365" cy="786384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>
            <a:cxnSpLocks/>
          </p:cNvCxnSpPr>
          <p:nvPr userDrawn="1"/>
        </p:nvCxnSpPr>
        <p:spPr bwMode="auto">
          <a:xfrm>
            <a:off x="660400" y="5940425"/>
            <a:ext cx="10201275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725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659757" y="6048477"/>
            <a:ext cx="1242478" cy="256032"/>
            <a:chOff x="582613" y="884238"/>
            <a:chExt cx="5338769" cy="1100137"/>
          </a:xfrm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762125" y="1011238"/>
              <a:ext cx="700088" cy="77470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616200" y="1012825"/>
              <a:ext cx="87313" cy="765175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863850" y="1006475"/>
              <a:ext cx="565150" cy="77470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606800" y="1006475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237038" y="1004888"/>
              <a:ext cx="642937" cy="784225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9" name="Group 24"/>
            <p:cNvGrpSpPr>
              <a:grpSpLocks/>
            </p:cNvGrpSpPr>
            <p:nvPr userDrawn="1"/>
          </p:nvGrpSpPr>
          <p:grpSpPr bwMode="auto">
            <a:xfrm>
              <a:off x="582613" y="884238"/>
              <a:ext cx="1103312" cy="1100137"/>
              <a:chOff x="582605" y="883774"/>
              <a:chExt cx="1102699" cy="1100030"/>
            </a:xfrm>
            <a:solidFill>
              <a:srgbClr val="772583"/>
            </a:solidFill>
          </p:grpSpPr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804732" y="1102828"/>
                <a:ext cx="172941" cy="161909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1291823" y="1588555"/>
                <a:ext cx="172942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1291823" y="1102828"/>
                <a:ext cx="172942" cy="161909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804732" y="1588555"/>
                <a:ext cx="172941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968153" y="1266324"/>
                <a:ext cx="325257" cy="325406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582605" y="883774"/>
                <a:ext cx="1102699" cy="110003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</p:grp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4968875" y="1008063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617017" y="1007777"/>
              <a:ext cx="304365" cy="786384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>
            <a:cxnSpLocks/>
          </p:cNvCxnSpPr>
          <p:nvPr userDrawn="1"/>
        </p:nvCxnSpPr>
        <p:spPr bwMode="auto">
          <a:xfrm>
            <a:off x="660400" y="5940425"/>
            <a:ext cx="10201275" cy="0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659757" y="6048477"/>
            <a:ext cx="1242478" cy="256032"/>
            <a:chOff x="582613" y="884238"/>
            <a:chExt cx="5338769" cy="1100137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762125" y="1011238"/>
              <a:ext cx="700088" cy="77470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616200" y="1012825"/>
              <a:ext cx="87313" cy="765175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863850" y="1006475"/>
              <a:ext cx="565150" cy="77470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06800" y="1006475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237038" y="1004888"/>
              <a:ext cx="642937" cy="784225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3" name="Group 24"/>
            <p:cNvGrpSpPr>
              <a:grpSpLocks/>
            </p:cNvGrpSpPr>
            <p:nvPr userDrawn="1"/>
          </p:nvGrpSpPr>
          <p:grpSpPr bwMode="auto">
            <a:xfrm>
              <a:off x="582613" y="884238"/>
              <a:ext cx="1103312" cy="1100137"/>
              <a:chOff x="582605" y="883774"/>
              <a:chExt cx="1102699" cy="1100030"/>
            </a:xfrm>
            <a:solidFill>
              <a:srgbClr val="772583"/>
            </a:solidFill>
          </p:grpSpPr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804732" y="1102828"/>
                <a:ext cx="172941" cy="161909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1291823" y="1588555"/>
                <a:ext cx="172942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1291823" y="1102828"/>
                <a:ext cx="172942" cy="161909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804732" y="1588555"/>
                <a:ext cx="172941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968153" y="1266324"/>
                <a:ext cx="325257" cy="325406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582605" y="883774"/>
                <a:ext cx="1102699" cy="110003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</p:grp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4968875" y="1008063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5617017" y="1007777"/>
              <a:ext cx="304365" cy="786384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1081088" y="3660775"/>
            <a:ext cx="4081463" cy="4071938"/>
            <a:chOff x="10363200" y="4648200"/>
            <a:chExt cx="5183333" cy="5171393"/>
          </a:xfrm>
          <a:solidFill>
            <a:srgbClr val="772583">
              <a:alpha val="10196"/>
            </a:srgbClr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1407528" y="5678447"/>
              <a:ext cx="812479" cy="764115"/>
            </a:xfrm>
            <a:custGeom>
              <a:avLst/>
              <a:gdLst>
                <a:gd name="T0" fmla="*/ 73552591 w 171347"/>
                <a:gd name="T1" fmla="*/ 73297011 h 161455"/>
                <a:gd name="T2" fmla="*/ 12655271 w 171347"/>
                <a:gd name="T3" fmla="*/ 73382992 h 161455"/>
                <a:gd name="T4" fmla="*/ 12569404 w 171347"/>
                <a:gd name="T5" fmla="*/ 12626170 h 161455"/>
                <a:gd name="T6" fmla="*/ 73466615 w 171347"/>
                <a:gd name="T7" fmla="*/ 12540710 h 161455"/>
                <a:gd name="T8" fmla="*/ 73552591 w 171347"/>
                <a:gd name="T9" fmla="*/ 12626170 h 161455"/>
                <a:gd name="T10" fmla="*/ 73552591 w 171347"/>
                <a:gd name="T11" fmla="*/ 7329701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697792" y="7960714"/>
              <a:ext cx="812478" cy="810487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697792" y="5678447"/>
              <a:ext cx="812478" cy="764115"/>
            </a:xfrm>
            <a:custGeom>
              <a:avLst/>
              <a:gdLst>
                <a:gd name="T0" fmla="*/ 12569404 w 171347"/>
                <a:gd name="T1" fmla="*/ 12626170 h 161455"/>
                <a:gd name="T2" fmla="*/ 73466615 w 171347"/>
                <a:gd name="T3" fmla="*/ 12540710 h 161455"/>
                <a:gd name="T4" fmla="*/ 73552591 w 171347"/>
                <a:gd name="T5" fmla="*/ 73297011 h 161455"/>
                <a:gd name="T6" fmla="*/ 12655271 w 171347"/>
                <a:gd name="T7" fmla="*/ 73382992 h 161455"/>
                <a:gd name="T8" fmla="*/ 12569404 w 171347"/>
                <a:gd name="T9" fmla="*/ 73297011 h 161455"/>
                <a:gd name="T10" fmla="*/ 12569404 w 171347"/>
                <a:gd name="T11" fmla="*/ 12626170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409544" y="7960714"/>
              <a:ext cx="810463" cy="810487"/>
            </a:xfrm>
            <a:custGeom>
              <a:avLst/>
              <a:gdLst>
                <a:gd name="T0" fmla="*/ 12521629 w 171347"/>
                <a:gd name="T1" fmla="*/ 12673595 h 170953"/>
                <a:gd name="T2" fmla="*/ 73418840 w 171347"/>
                <a:gd name="T3" fmla="*/ 12492605 h 170953"/>
                <a:gd name="T4" fmla="*/ 73599830 w 171347"/>
                <a:gd name="T5" fmla="*/ 73248051 h 170953"/>
                <a:gd name="T6" fmla="*/ 12703046 w 171347"/>
                <a:gd name="T7" fmla="*/ 73428501 h 170953"/>
                <a:gd name="T8" fmla="*/ 12521629 w 171347"/>
                <a:gd name="T9" fmla="*/ 73248051 h 170953"/>
                <a:gd name="T10" fmla="*/ 12521629 w 171347"/>
                <a:gd name="T11" fmla="*/ 12673595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2177670" y="6446595"/>
              <a:ext cx="1532218" cy="1530249"/>
            </a:xfrm>
            <a:custGeom>
              <a:avLst/>
              <a:gdLst>
                <a:gd name="T0" fmla="*/ 143437402 w 323656"/>
                <a:gd name="T1" fmla="*/ 121578788 h 322911"/>
                <a:gd name="T2" fmla="*/ 140758083 w 323656"/>
                <a:gd name="T3" fmla="*/ 121578788 h 322911"/>
                <a:gd name="T4" fmla="*/ 118462592 w 323656"/>
                <a:gd name="T5" fmla="*/ 112031822 h 322911"/>
                <a:gd name="T6" fmla="*/ 115927003 w 323656"/>
                <a:gd name="T7" fmla="*/ 109453977 h 322911"/>
                <a:gd name="T8" fmla="*/ 115927003 w 323656"/>
                <a:gd name="T9" fmla="*/ 54464432 h 322911"/>
                <a:gd name="T10" fmla="*/ 118701867 w 323656"/>
                <a:gd name="T11" fmla="*/ 51696048 h 322911"/>
                <a:gd name="T12" fmla="*/ 140662557 w 323656"/>
                <a:gd name="T13" fmla="*/ 42769835 h 322911"/>
                <a:gd name="T14" fmla="*/ 140949584 w 323656"/>
                <a:gd name="T15" fmla="*/ 42769835 h 322911"/>
                <a:gd name="T16" fmla="*/ 143820404 w 323656"/>
                <a:gd name="T17" fmla="*/ 42769835 h 322911"/>
                <a:gd name="T18" fmla="*/ 165254474 w 323656"/>
                <a:gd name="T19" fmla="*/ 21384659 h 322911"/>
                <a:gd name="T20" fmla="*/ 143820404 w 323656"/>
                <a:gd name="T21" fmla="*/ 0 h 322911"/>
                <a:gd name="T22" fmla="*/ 122385885 w 323656"/>
                <a:gd name="T23" fmla="*/ 21384659 h 322911"/>
                <a:gd name="T24" fmla="*/ 122385885 w 323656"/>
                <a:gd name="T25" fmla="*/ 24010255 h 322911"/>
                <a:gd name="T26" fmla="*/ 122385885 w 323656"/>
                <a:gd name="T27" fmla="*/ 24010255 h 322911"/>
                <a:gd name="T28" fmla="*/ 112817333 w 323656"/>
                <a:gd name="T29" fmla="*/ 46302182 h 322911"/>
                <a:gd name="T30" fmla="*/ 110233453 w 323656"/>
                <a:gd name="T31" fmla="*/ 48927242 h 322911"/>
                <a:gd name="T32" fmla="*/ 54877721 w 323656"/>
                <a:gd name="T33" fmla="*/ 49261503 h 322911"/>
                <a:gd name="T34" fmla="*/ 52006900 w 323656"/>
                <a:gd name="T35" fmla="*/ 46445373 h 322911"/>
                <a:gd name="T36" fmla="*/ 43060067 w 323656"/>
                <a:gd name="T37" fmla="*/ 24535482 h 322911"/>
                <a:gd name="T38" fmla="*/ 43060067 w 323656"/>
                <a:gd name="T39" fmla="*/ 24201221 h 322911"/>
                <a:gd name="T40" fmla="*/ 43060067 w 323656"/>
                <a:gd name="T41" fmla="*/ 21384659 h 322911"/>
                <a:gd name="T42" fmla="*/ 21625457 w 323656"/>
                <a:gd name="T43" fmla="*/ 0 h 322911"/>
                <a:gd name="T44" fmla="*/ 191501 w 323656"/>
                <a:gd name="T45" fmla="*/ 21385175 h 322911"/>
                <a:gd name="T46" fmla="*/ 21625457 w 323656"/>
                <a:gd name="T47" fmla="*/ 42769835 h 322911"/>
                <a:gd name="T48" fmla="*/ 21673772 w 323656"/>
                <a:gd name="T49" fmla="*/ 42769835 h 322911"/>
                <a:gd name="T50" fmla="*/ 24257135 w 323656"/>
                <a:gd name="T51" fmla="*/ 42769835 h 322911"/>
                <a:gd name="T52" fmla="*/ 24257135 w 323656"/>
                <a:gd name="T53" fmla="*/ 42769835 h 322911"/>
                <a:gd name="T54" fmla="*/ 46600377 w 323656"/>
                <a:gd name="T55" fmla="*/ 52316289 h 322911"/>
                <a:gd name="T56" fmla="*/ 49327471 w 323656"/>
                <a:gd name="T57" fmla="*/ 55085071 h 322911"/>
                <a:gd name="T58" fmla="*/ 49327471 w 323656"/>
                <a:gd name="T59" fmla="*/ 109692713 h 322911"/>
                <a:gd name="T60" fmla="*/ 46361125 w 323656"/>
                <a:gd name="T61" fmla="*/ 112699809 h 322911"/>
                <a:gd name="T62" fmla="*/ 24352661 w 323656"/>
                <a:gd name="T63" fmla="*/ 121626449 h 322911"/>
                <a:gd name="T64" fmla="*/ 24352661 w 323656"/>
                <a:gd name="T65" fmla="*/ 121626449 h 322911"/>
                <a:gd name="T66" fmla="*/ 21434496 w 323656"/>
                <a:gd name="T67" fmla="*/ 121626449 h 322911"/>
                <a:gd name="T68" fmla="*/ 0 w 323656"/>
                <a:gd name="T69" fmla="*/ 143011198 h 322911"/>
                <a:gd name="T70" fmla="*/ 21434496 w 323656"/>
                <a:gd name="T71" fmla="*/ 164395862 h 322911"/>
                <a:gd name="T72" fmla="*/ 42868585 w 323656"/>
                <a:gd name="T73" fmla="*/ 143011198 h 322911"/>
                <a:gd name="T74" fmla="*/ 42868585 w 323656"/>
                <a:gd name="T75" fmla="*/ 140433377 h 322911"/>
                <a:gd name="T76" fmla="*/ 42868585 w 323656"/>
                <a:gd name="T77" fmla="*/ 140433377 h 322911"/>
                <a:gd name="T78" fmla="*/ 52437563 w 323656"/>
                <a:gd name="T79" fmla="*/ 117855498 h 322911"/>
                <a:gd name="T80" fmla="*/ 55307958 w 323656"/>
                <a:gd name="T81" fmla="*/ 115038918 h 322911"/>
                <a:gd name="T82" fmla="*/ 110568657 w 323656"/>
                <a:gd name="T83" fmla="*/ 115038918 h 322911"/>
                <a:gd name="T84" fmla="*/ 113247574 w 323656"/>
                <a:gd name="T85" fmla="*/ 117712198 h 322911"/>
                <a:gd name="T86" fmla="*/ 122242698 w 323656"/>
                <a:gd name="T87" fmla="*/ 139622175 h 322911"/>
                <a:gd name="T88" fmla="*/ 122242698 w 323656"/>
                <a:gd name="T89" fmla="*/ 139955901 h 322911"/>
                <a:gd name="T90" fmla="*/ 122242698 w 323656"/>
                <a:gd name="T91" fmla="*/ 142772486 h 322911"/>
                <a:gd name="T92" fmla="*/ 143676678 w 323656"/>
                <a:gd name="T93" fmla="*/ 164157121 h 322911"/>
                <a:gd name="T94" fmla="*/ 165111169 w 323656"/>
                <a:gd name="T95" fmla="*/ 142772486 h 322911"/>
                <a:gd name="T96" fmla="*/ 143676678 w 323656"/>
                <a:gd name="T97" fmla="*/ 121387713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538436614 w 1094721"/>
                <a:gd name="T1" fmla="*/ 243149789 h 1092200"/>
                <a:gd name="T2" fmla="*/ 477674235 w 1094721"/>
                <a:gd name="T3" fmla="*/ 243149789 h 1092200"/>
                <a:gd name="T4" fmla="*/ 468105731 w 1094721"/>
                <a:gd name="T5" fmla="*/ 257899509 h 1092200"/>
                <a:gd name="T6" fmla="*/ 444709684 w 1094721"/>
                <a:gd name="T7" fmla="*/ 268305316 h 1092200"/>
                <a:gd name="T8" fmla="*/ 443992019 w 1094721"/>
                <a:gd name="T9" fmla="*/ 268305316 h 1092200"/>
                <a:gd name="T10" fmla="*/ 434949684 w 1094721"/>
                <a:gd name="T11" fmla="*/ 250739554 h 1092200"/>
                <a:gd name="T12" fmla="*/ 389413132 w 1094721"/>
                <a:gd name="T13" fmla="*/ 250750586 h 1092200"/>
                <a:gd name="T14" fmla="*/ 389424184 w 1094721"/>
                <a:gd name="T15" fmla="*/ 296181955 h 1092200"/>
                <a:gd name="T16" fmla="*/ 434949684 w 1094721"/>
                <a:gd name="T17" fmla="*/ 296181955 h 1092200"/>
                <a:gd name="T18" fmla="*/ 444039769 w 1094721"/>
                <a:gd name="T19" fmla="*/ 277900011 h 1092200"/>
                <a:gd name="T20" fmla="*/ 444948940 w 1094721"/>
                <a:gd name="T21" fmla="*/ 277900011 h 1092200"/>
                <a:gd name="T22" fmla="*/ 467770504 w 1094721"/>
                <a:gd name="T23" fmla="*/ 288210264 h 1092200"/>
                <a:gd name="T24" fmla="*/ 522709233 w 1094721"/>
                <a:gd name="T25" fmla="*/ 314417835 h 1092200"/>
                <a:gd name="T26" fmla="*/ 548977659 w 1094721"/>
                <a:gd name="T27" fmla="*/ 259605865 h 1092200"/>
                <a:gd name="T28" fmla="*/ 538484388 w 1094721"/>
                <a:gd name="T29" fmla="*/ 243197564 h 1092200"/>
                <a:gd name="T30" fmla="*/ 245104064 w 1094721"/>
                <a:gd name="T31" fmla="*/ 10638467 h 1092200"/>
                <a:gd name="T32" fmla="*/ 245325698 w 1094721"/>
                <a:gd name="T33" fmla="*/ 71393187 h 1092200"/>
                <a:gd name="T34" fmla="*/ 260701213 w 1094721"/>
                <a:gd name="T35" fmla="*/ 81188844 h 1092200"/>
                <a:gd name="T36" fmla="*/ 270748665 w 1094721"/>
                <a:gd name="T37" fmla="*/ 104244521 h 1092200"/>
                <a:gd name="T38" fmla="*/ 270748665 w 1094721"/>
                <a:gd name="T39" fmla="*/ 105342208 h 1092200"/>
                <a:gd name="T40" fmla="*/ 252759123 w 1094721"/>
                <a:gd name="T41" fmla="*/ 114363813 h 1092200"/>
                <a:gd name="T42" fmla="*/ 252770155 w 1094721"/>
                <a:gd name="T43" fmla="*/ 159795296 h 1092200"/>
                <a:gd name="T44" fmla="*/ 298306820 w 1094721"/>
                <a:gd name="T45" fmla="*/ 159784244 h 1092200"/>
                <a:gd name="T46" fmla="*/ 298306820 w 1094721"/>
                <a:gd name="T47" fmla="*/ 114363813 h 1092200"/>
                <a:gd name="T48" fmla="*/ 280364939 w 1094721"/>
                <a:gd name="T49" fmla="*/ 105342208 h 1092200"/>
                <a:gd name="T50" fmla="*/ 280364939 w 1094721"/>
                <a:gd name="T51" fmla="*/ 104053560 h 1092200"/>
                <a:gd name="T52" fmla="*/ 292087096 w 1094721"/>
                <a:gd name="T53" fmla="*/ 80568608 h 1092200"/>
                <a:gd name="T54" fmla="*/ 294622704 w 1094721"/>
                <a:gd name="T55" fmla="*/ 79279443 h 1092200"/>
                <a:gd name="T56" fmla="*/ 305914104 w 1094721"/>
                <a:gd name="T57" fmla="*/ 71260512 h 1092200"/>
                <a:gd name="T58" fmla="*/ 301882768 w 1094721"/>
                <a:gd name="T59" fmla="*/ 10638467 h 1092200"/>
                <a:gd name="T60" fmla="*/ 245151839 w 1094721"/>
                <a:gd name="T61" fmla="*/ 10638467 h 1092200"/>
                <a:gd name="T62" fmla="*/ 290221004 w 1094721"/>
                <a:gd name="T63" fmla="*/ 465827680 h 1092200"/>
                <a:gd name="T64" fmla="*/ 280221753 w 1094721"/>
                <a:gd name="T65" fmla="*/ 442676994 h 1092200"/>
                <a:gd name="T66" fmla="*/ 280221753 w 1094721"/>
                <a:gd name="T67" fmla="*/ 441626541 h 1092200"/>
                <a:gd name="T68" fmla="*/ 298259045 w 1094721"/>
                <a:gd name="T69" fmla="*/ 432604936 h 1092200"/>
                <a:gd name="T70" fmla="*/ 298315319 w 1094721"/>
                <a:gd name="T71" fmla="*/ 387106171 h 1092200"/>
                <a:gd name="T72" fmla="*/ 252711349 w 1094721"/>
                <a:gd name="T73" fmla="*/ 387049902 h 1092200"/>
                <a:gd name="T74" fmla="*/ 252654564 w 1094721"/>
                <a:gd name="T75" fmla="*/ 432548686 h 1092200"/>
                <a:gd name="T76" fmla="*/ 252711349 w 1094721"/>
                <a:gd name="T77" fmla="*/ 432604936 h 1092200"/>
                <a:gd name="T78" fmla="*/ 270604939 w 1094721"/>
                <a:gd name="T79" fmla="*/ 441626541 h 1092200"/>
                <a:gd name="T80" fmla="*/ 270604939 w 1094721"/>
                <a:gd name="T81" fmla="*/ 442915729 h 1092200"/>
                <a:gd name="T82" fmla="*/ 258931073 w 1094721"/>
                <a:gd name="T83" fmla="*/ 466352906 h 1092200"/>
                <a:gd name="T84" fmla="*/ 256347178 w 1094721"/>
                <a:gd name="T85" fmla="*/ 467641555 h 1092200"/>
                <a:gd name="T86" fmla="*/ 245104064 w 1094721"/>
                <a:gd name="T87" fmla="*/ 475899737 h 1092200"/>
                <a:gd name="T88" fmla="*/ 244970849 w 1094721"/>
                <a:gd name="T89" fmla="*/ 536654457 h 1092200"/>
                <a:gd name="T90" fmla="*/ 305865927 w 1094721"/>
                <a:gd name="T91" fmla="*/ 536787577 h 1092200"/>
                <a:gd name="T92" fmla="*/ 305999568 w 1094721"/>
                <a:gd name="T93" fmla="*/ 476032431 h 1092200"/>
                <a:gd name="T94" fmla="*/ 305865927 w 1094721"/>
                <a:gd name="T95" fmla="*/ 475899737 h 1092200"/>
                <a:gd name="T96" fmla="*/ 290221004 w 1094721"/>
                <a:gd name="T97" fmla="*/ 465827680 h 1092200"/>
                <a:gd name="T98" fmla="*/ 115494541 w 1094721"/>
                <a:gd name="T99" fmla="*/ 250691779 h 1092200"/>
                <a:gd name="T100" fmla="*/ 106404011 w 1094721"/>
                <a:gd name="T101" fmla="*/ 269021617 h 1092200"/>
                <a:gd name="T102" fmla="*/ 105542501 w 1094721"/>
                <a:gd name="T103" fmla="*/ 269021617 h 1092200"/>
                <a:gd name="T104" fmla="*/ 82720961 w 1094721"/>
                <a:gd name="T105" fmla="*/ 258710710 h 1092200"/>
                <a:gd name="T106" fmla="*/ 27899324 w 1094721"/>
                <a:gd name="T107" fmla="*/ 233525477 h 1092200"/>
                <a:gd name="T108" fmla="*/ 2656285 w 1094721"/>
                <a:gd name="T109" fmla="*/ 288220780 h 1092200"/>
                <a:gd name="T110" fmla="*/ 57477808 w 1094721"/>
                <a:gd name="T111" fmla="*/ 313406032 h 1092200"/>
                <a:gd name="T112" fmla="*/ 82433930 w 1094721"/>
                <a:gd name="T113" fmla="*/ 288974226 h 1092200"/>
                <a:gd name="T114" fmla="*/ 105781776 w 1094721"/>
                <a:gd name="T115" fmla="*/ 278567908 h 1092200"/>
                <a:gd name="T116" fmla="*/ 106499446 w 1094721"/>
                <a:gd name="T117" fmla="*/ 278567908 h 1092200"/>
                <a:gd name="T118" fmla="*/ 115494541 w 1094721"/>
                <a:gd name="T119" fmla="*/ 296134295 h 1092200"/>
                <a:gd name="T120" fmla="*/ 161030558 w 1094721"/>
                <a:gd name="T121" fmla="*/ 296123154 h 1092200"/>
                <a:gd name="T122" fmla="*/ 161019506 w 1094721"/>
                <a:gd name="T123" fmla="*/ 250691779 h 1092200"/>
                <a:gd name="T124" fmla="*/ 115494541 w 1094721"/>
                <a:gd name="T125" fmla="*/ 250691779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 flipV="1">
            <a:off x="2279650" y="955675"/>
            <a:ext cx="0" cy="4621213"/>
          </a:xfrm>
          <a:prstGeom prst="line">
            <a:avLst/>
          </a:prstGeom>
          <a:noFill/>
          <a:ln w="19050" algn="ctr">
            <a:solidFill>
              <a:srgbClr val="772583">
                <a:alpha val="44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0432" y="2040055"/>
            <a:ext cx="7921427" cy="2400065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772583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659757" y="6048477"/>
            <a:ext cx="1242478" cy="256032"/>
            <a:chOff x="582613" y="884238"/>
            <a:chExt cx="5338769" cy="1100137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762125" y="1011238"/>
              <a:ext cx="700088" cy="774700"/>
            </a:xfrm>
            <a:custGeom>
              <a:avLst/>
              <a:gdLst>
                <a:gd name="T0" fmla="*/ 296922 w 694910"/>
                <a:gd name="T1" fmla="*/ 735103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8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3 h 769288"/>
                <a:gd name="T22" fmla="*/ 351087 w 694910"/>
                <a:gd name="T23" fmla="*/ 770813 h 769288"/>
                <a:gd name="T24" fmla="*/ 346708 w 694910"/>
                <a:gd name="T25" fmla="*/ 770813 h 769288"/>
                <a:gd name="T26" fmla="*/ 296922 w 694910"/>
                <a:gd name="T27" fmla="*/ 735103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616200" y="1012825"/>
              <a:ext cx="87313" cy="765175"/>
            </a:xfrm>
            <a:custGeom>
              <a:avLst/>
              <a:gdLst>
                <a:gd name="T0" fmla="*/ 0 w 85673"/>
                <a:gd name="T1" fmla="*/ 42738 h 759791"/>
                <a:gd name="T2" fmla="*/ 42841 w 85673"/>
                <a:gd name="T3" fmla="*/ 0 h 759791"/>
                <a:gd name="T4" fmla="*/ 85678 w 85673"/>
                <a:gd name="T5" fmla="*/ 42738 h 759791"/>
                <a:gd name="T6" fmla="*/ 85678 w 85673"/>
                <a:gd name="T7" fmla="*/ 723701 h 759791"/>
                <a:gd name="T8" fmla="*/ 42841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863850" y="1006475"/>
              <a:ext cx="565150" cy="774700"/>
            </a:xfrm>
            <a:custGeom>
              <a:avLst/>
              <a:gdLst>
                <a:gd name="T0" fmla="*/ 16293 w 561639"/>
                <a:gd name="T1" fmla="*/ 676883 h 769288"/>
                <a:gd name="T2" fmla="*/ 15 w 561639"/>
                <a:gd name="T3" fmla="*/ 644402 h 769288"/>
                <a:gd name="T4" fmla="*/ 40750 w 561639"/>
                <a:gd name="T5" fmla="*/ 602240 h 769288"/>
                <a:gd name="T6" fmla="*/ 41234 w 561639"/>
                <a:gd name="T7" fmla="*/ 602234 h 769288"/>
                <a:gd name="T8" fmla="*/ 67222 w 561639"/>
                <a:gd name="T9" fmla="*/ 611731 h 769288"/>
                <a:gd name="T10" fmla="*/ 306732 w 561639"/>
                <a:gd name="T11" fmla="*/ 701956 h 769288"/>
                <a:gd name="T12" fmla="*/ 475795 w 561639"/>
                <a:gd name="T13" fmla="*/ 573267 h 769288"/>
                <a:gd name="T14" fmla="*/ 475795 w 561639"/>
                <a:gd name="T15" fmla="*/ 570892 h 769288"/>
                <a:gd name="T16" fmla="*/ 278551 w 561639"/>
                <a:gd name="T17" fmla="*/ 427102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4 w 561639"/>
                <a:gd name="T25" fmla="*/ 74650 h 769288"/>
                <a:gd name="T26" fmla="*/ 533196 w 561639"/>
                <a:gd name="T27" fmla="*/ 109220 h 769288"/>
                <a:gd name="T28" fmla="*/ 492263 w 561639"/>
                <a:gd name="T29" fmla="*/ 150249 h 769288"/>
                <a:gd name="T30" fmla="*/ 492073 w 561639"/>
                <a:gd name="T31" fmla="*/ 150249 h 769288"/>
                <a:gd name="T32" fmla="*/ 467132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3 w 561639"/>
                <a:gd name="T41" fmla="*/ 347605 h 769288"/>
                <a:gd name="T42" fmla="*/ 562516 w 561639"/>
                <a:gd name="T43" fmla="*/ 561680 h 769288"/>
                <a:gd name="T44" fmla="*/ 562516 w 561639"/>
                <a:gd name="T45" fmla="*/ 563864 h 769288"/>
                <a:gd name="T46" fmla="*/ 303495 w 561639"/>
                <a:gd name="T47" fmla="*/ 777935 h 769288"/>
                <a:gd name="T48" fmla="*/ 16293 w 561639"/>
                <a:gd name="T49" fmla="*/ 676883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606800" y="1006475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237038" y="1004888"/>
              <a:ext cx="642937" cy="784225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2" name="Group 24"/>
            <p:cNvGrpSpPr>
              <a:grpSpLocks/>
            </p:cNvGrpSpPr>
            <p:nvPr userDrawn="1"/>
          </p:nvGrpSpPr>
          <p:grpSpPr bwMode="auto">
            <a:xfrm>
              <a:off x="582613" y="884238"/>
              <a:ext cx="1103312" cy="1100137"/>
              <a:chOff x="582605" y="883774"/>
              <a:chExt cx="1102699" cy="1100030"/>
            </a:xfrm>
            <a:solidFill>
              <a:srgbClr val="772583"/>
            </a:solidFill>
          </p:grpSpPr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804732" y="1102828"/>
                <a:ext cx="172941" cy="161909"/>
              </a:xfrm>
              <a:custGeom>
                <a:avLst/>
                <a:gdLst>
                  <a:gd name="T0" fmla="*/ 146344 w 171347"/>
                  <a:gd name="T1" fmla="*/ 145836 h 161455"/>
                  <a:gd name="T2" fmla="*/ 25179 w 171347"/>
                  <a:gd name="T3" fmla="*/ 146007 h 161455"/>
                  <a:gd name="T4" fmla="*/ 25008 w 171347"/>
                  <a:gd name="T5" fmla="*/ 25121 h 161455"/>
                  <a:gd name="T6" fmla="*/ 146173 w 171347"/>
                  <a:gd name="T7" fmla="*/ 24951 h 161455"/>
                  <a:gd name="T8" fmla="*/ 146344 w 171347"/>
                  <a:gd name="T9" fmla="*/ 25121 h 161455"/>
                  <a:gd name="T10" fmla="*/ 146344 w 171347"/>
                  <a:gd name="T11" fmla="*/ 145836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1291823" y="1588555"/>
                <a:ext cx="172942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291823" y="1102828"/>
                <a:ext cx="172942" cy="161909"/>
              </a:xfrm>
              <a:custGeom>
                <a:avLst/>
                <a:gdLst>
                  <a:gd name="T0" fmla="*/ 25008 w 171347"/>
                  <a:gd name="T1" fmla="*/ 25121 h 161455"/>
                  <a:gd name="T2" fmla="*/ 146173 w 171347"/>
                  <a:gd name="T3" fmla="*/ 24951 h 161455"/>
                  <a:gd name="T4" fmla="*/ 146344 w 171347"/>
                  <a:gd name="T5" fmla="*/ 145836 h 161455"/>
                  <a:gd name="T6" fmla="*/ 25179 w 171347"/>
                  <a:gd name="T7" fmla="*/ 146007 h 161455"/>
                  <a:gd name="T8" fmla="*/ 25008 w 171347"/>
                  <a:gd name="T9" fmla="*/ 145836 h 161455"/>
                  <a:gd name="T10" fmla="*/ 25008 w 171347"/>
                  <a:gd name="T11" fmla="*/ 25121 h 1614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61455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804732" y="1588555"/>
                <a:ext cx="172941" cy="171433"/>
              </a:xfrm>
              <a:custGeom>
                <a:avLst/>
                <a:gdLst>
                  <a:gd name="T0" fmla="*/ 24913 w 171347"/>
                  <a:gd name="T1" fmla="*/ 25216 h 170953"/>
                  <a:gd name="T2" fmla="*/ 146078 w 171347"/>
                  <a:gd name="T3" fmla="*/ 24856 h 170953"/>
                  <a:gd name="T4" fmla="*/ 146438 w 171347"/>
                  <a:gd name="T5" fmla="*/ 145738 h 170953"/>
                  <a:gd name="T6" fmla="*/ 25274 w 171347"/>
                  <a:gd name="T7" fmla="*/ 146097 h 170953"/>
                  <a:gd name="T8" fmla="*/ 24913 w 171347"/>
                  <a:gd name="T9" fmla="*/ 145738 h 170953"/>
                  <a:gd name="T10" fmla="*/ 24913 w 171347"/>
                  <a:gd name="T11" fmla="*/ 25216 h 1709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1347" h="170953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968153" y="1266324"/>
                <a:ext cx="325257" cy="325406"/>
              </a:xfrm>
              <a:custGeom>
                <a:avLst/>
                <a:gdLst>
                  <a:gd name="T0" fmla="*/ 285393 w 323656"/>
                  <a:gd name="T1" fmla="*/ 241899 h 322911"/>
                  <a:gd name="T2" fmla="*/ 280062 w 323656"/>
                  <a:gd name="T3" fmla="*/ 241899 h 322911"/>
                  <a:gd name="T4" fmla="*/ 235702 w 323656"/>
                  <a:gd name="T5" fmla="*/ 222904 h 322911"/>
                  <a:gd name="T6" fmla="*/ 230657 w 323656"/>
                  <a:gd name="T7" fmla="*/ 217775 h 322911"/>
                  <a:gd name="T8" fmla="*/ 230657 w 323656"/>
                  <a:gd name="T9" fmla="*/ 108365 h 322911"/>
                  <a:gd name="T10" fmla="*/ 236178 w 323656"/>
                  <a:gd name="T11" fmla="*/ 102857 h 322911"/>
                  <a:gd name="T12" fmla="*/ 279872 w 323656"/>
                  <a:gd name="T13" fmla="*/ 85097 h 322911"/>
                  <a:gd name="T14" fmla="*/ 280443 w 323656"/>
                  <a:gd name="T15" fmla="*/ 85097 h 322911"/>
                  <a:gd name="T16" fmla="*/ 286155 w 323656"/>
                  <a:gd name="T17" fmla="*/ 85097 h 322911"/>
                  <a:gd name="T18" fmla="*/ 328801 w 323656"/>
                  <a:gd name="T19" fmla="*/ 42548 h 322911"/>
                  <a:gd name="T20" fmla="*/ 286155 w 323656"/>
                  <a:gd name="T21" fmla="*/ 0 h 322911"/>
                  <a:gd name="T22" fmla="*/ 243508 w 323656"/>
                  <a:gd name="T23" fmla="*/ 42548 h 322911"/>
                  <a:gd name="T24" fmla="*/ 243508 w 323656"/>
                  <a:gd name="T25" fmla="*/ 47772 h 322911"/>
                  <a:gd name="T26" fmla="*/ 243508 w 323656"/>
                  <a:gd name="T27" fmla="*/ 47772 h 322911"/>
                  <a:gd name="T28" fmla="*/ 224470 w 323656"/>
                  <a:gd name="T29" fmla="*/ 92125 h 322911"/>
                  <a:gd name="T30" fmla="*/ 219329 w 323656"/>
                  <a:gd name="T31" fmla="*/ 97348 h 322911"/>
                  <a:gd name="T32" fmla="*/ 109187 w 323656"/>
                  <a:gd name="T33" fmla="*/ 98013 h 322911"/>
                  <a:gd name="T34" fmla="*/ 103475 w 323656"/>
                  <a:gd name="T35" fmla="*/ 92410 h 322911"/>
                  <a:gd name="T36" fmla="*/ 85674 w 323656"/>
                  <a:gd name="T37" fmla="*/ 48817 h 322911"/>
                  <a:gd name="T38" fmla="*/ 85674 w 323656"/>
                  <a:gd name="T39" fmla="*/ 48152 h 322911"/>
                  <a:gd name="T40" fmla="*/ 85674 w 323656"/>
                  <a:gd name="T41" fmla="*/ 42548 h 322911"/>
                  <a:gd name="T42" fmla="*/ 43027 w 323656"/>
                  <a:gd name="T43" fmla="*/ 0 h 322911"/>
                  <a:gd name="T44" fmla="*/ 381 w 323656"/>
                  <a:gd name="T45" fmla="*/ 42549 h 322911"/>
                  <a:gd name="T46" fmla="*/ 43027 w 323656"/>
                  <a:gd name="T47" fmla="*/ 85097 h 322911"/>
                  <a:gd name="T48" fmla="*/ 43123 w 323656"/>
                  <a:gd name="T49" fmla="*/ 85097 h 322911"/>
                  <a:gd name="T50" fmla="*/ 48263 w 323656"/>
                  <a:gd name="T51" fmla="*/ 85097 h 322911"/>
                  <a:gd name="T52" fmla="*/ 48263 w 323656"/>
                  <a:gd name="T53" fmla="*/ 85097 h 322911"/>
                  <a:gd name="T54" fmla="*/ 92718 w 323656"/>
                  <a:gd name="T55" fmla="*/ 104091 h 322911"/>
                  <a:gd name="T56" fmla="*/ 98144 w 323656"/>
                  <a:gd name="T57" fmla="*/ 109600 h 322911"/>
                  <a:gd name="T58" fmla="*/ 98144 w 323656"/>
                  <a:gd name="T59" fmla="*/ 218250 h 322911"/>
                  <a:gd name="T60" fmla="*/ 92242 w 323656"/>
                  <a:gd name="T61" fmla="*/ 224233 h 322911"/>
                  <a:gd name="T62" fmla="*/ 48453 w 323656"/>
                  <a:gd name="T63" fmla="*/ 241994 h 322911"/>
                  <a:gd name="T64" fmla="*/ 48453 w 323656"/>
                  <a:gd name="T65" fmla="*/ 241994 h 322911"/>
                  <a:gd name="T66" fmla="*/ 42647 w 323656"/>
                  <a:gd name="T67" fmla="*/ 241994 h 322911"/>
                  <a:gd name="T68" fmla="*/ 0 w 323656"/>
                  <a:gd name="T69" fmla="*/ 284542 h 322911"/>
                  <a:gd name="T70" fmla="*/ 42647 w 323656"/>
                  <a:gd name="T71" fmla="*/ 327090 h 322911"/>
                  <a:gd name="T72" fmla="*/ 85293 w 323656"/>
                  <a:gd name="T73" fmla="*/ 284542 h 322911"/>
                  <a:gd name="T74" fmla="*/ 85293 w 323656"/>
                  <a:gd name="T75" fmla="*/ 279413 h 322911"/>
                  <a:gd name="T76" fmla="*/ 85293 w 323656"/>
                  <a:gd name="T77" fmla="*/ 279413 h 322911"/>
                  <a:gd name="T78" fmla="*/ 104332 w 323656"/>
                  <a:gd name="T79" fmla="*/ 234491 h 322911"/>
                  <a:gd name="T80" fmla="*/ 110043 w 323656"/>
                  <a:gd name="T81" fmla="*/ 228887 h 322911"/>
                  <a:gd name="T82" fmla="*/ 219996 w 323656"/>
                  <a:gd name="T83" fmla="*/ 228887 h 322911"/>
                  <a:gd name="T84" fmla="*/ 225326 w 323656"/>
                  <a:gd name="T85" fmla="*/ 234206 h 322911"/>
                  <a:gd name="T86" fmla="*/ 243223 w 323656"/>
                  <a:gd name="T87" fmla="*/ 277799 h 322911"/>
                  <a:gd name="T88" fmla="*/ 243223 w 323656"/>
                  <a:gd name="T89" fmla="*/ 278463 h 322911"/>
                  <a:gd name="T90" fmla="*/ 243223 w 323656"/>
                  <a:gd name="T91" fmla="*/ 284067 h 322911"/>
                  <a:gd name="T92" fmla="*/ 285869 w 323656"/>
                  <a:gd name="T93" fmla="*/ 326615 h 322911"/>
                  <a:gd name="T94" fmla="*/ 328516 w 323656"/>
                  <a:gd name="T95" fmla="*/ 284067 h 322911"/>
                  <a:gd name="T96" fmla="*/ 285869 w 323656"/>
                  <a:gd name="T97" fmla="*/ 241519 h 32291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23656" h="322911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582605" y="883774"/>
                <a:ext cx="1102699" cy="1100030"/>
              </a:xfrm>
              <a:custGeom>
                <a:avLst/>
                <a:gdLst>
                  <a:gd name="T0" fmla="*/ 1071306 w 1094721"/>
                  <a:gd name="T1" fmla="*/ 483785 h 1092200"/>
                  <a:gd name="T2" fmla="*/ 950410 w 1094721"/>
                  <a:gd name="T3" fmla="*/ 483785 h 1092200"/>
                  <a:gd name="T4" fmla="*/ 931372 w 1094721"/>
                  <a:gd name="T5" fmla="*/ 513132 h 1092200"/>
                  <a:gd name="T6" fmla="*/ 884822 w 1094721"/>
                  <a:gd name="T7" fmla="*/ 533836 h 1092200"/>
                  <a:gd name="T8" fmla="*/ 883394 w 1094721"/>
                  <a:gd name="T9" fmla="*/ 533836 h 1092200"/>
                  <a:gd name="T10" fmla="*/ 865403 w 1094721"/>
                  <a:gd name="T11" fmla="*/ 498886 h 1092200"/>
                  <a:gd name="T12" fmla="*/ 774801 w 1094721"/>
                  <a:gd name="T13" fmla="*/ 498908 h 1092200"/>
                  <a:gd name="T14" fmla="*/ 774823 w 1094721"/>
                  <a:gd name="T15" fmla="*/ 589301 h 1092200"/>
                  <a:gd name="T16" fmla="*/ 865403 w 1094721"/>
                  <a:gd name="T17" fmla="*/ 589301 h 1092200"/>
                  <a:gd name="T18" fmla="*/ 883489 w 1094721"/>
                  <a:gd name="T19" fmla="*/ 552926 h 1092200"/>
                  <a:gd name="T20" fmla="*/ 885298 w 1094721"/>
                  <a:gd name="T21" fmla="*/ 552926 h 1092200"/>
                  <a:gd name="T22" fmla="*/ 930705 w 1094721"/>
                  <a:gd name="T23" fmla="*/ 573440 h 1092200"/>
                  <a:gd name="T24" fmla="*/ 1040014 w 1094721"/>
                  <a:gd name="T25" fmla="*/ 625584 h 1092200"/>
                  <a:gd name="T26" fmla="*/ 1092279 w 1094721"/>
                  <a:gd name="T27" fmla="*/ 516527 h 1092200"/>
                  <a:gd name="T28" fmla="*/ 1071401 w 1094721"/>
                  <a:gd name="T29" fmla="*/ 483880 h 1092200"/>
                  <a:gd name="T30" fmla="*/ 487672 w 1094721"/>
                  <a:gd name="T31" fmla="*/ 21167 h 1092200"/>
                  <a:gd name="T32" fmla="*/ 488113 w 1094721"/>
                  <a:gd name="T33" fmla="*/ 142048 h 1092200"/>
                  <a:gd name="T34" fmla="*/ 518705 w 1094721"/>
                  <a:gd name="T35" fmla="*/ 161538 h 1092200"/>
                  <a:gd name="T36" fmla="*/ 538696 w 1094721"/>
                  <a:gd name="T37" fmla="*/ 207411 h 1092200"/>
                  <a:gd name="T38" fmla="*/ 538696 w 1094721"/>
                  <a:gd name="T39" fmla="*/ 209595 h 1092200"/>
                  <a:gd name="T40" fmla="*/ 502903 w 1094721"/>
                  <a:gd name="T41" fmla="*/ 227545 h 1092200"/>
                  <a:gd name="T42" fmla="*/ 502925 w 1094721"/>
                  <a:gd name="T43" fmla="*/ 317938 h 1092200"/>
                  <a:gd name="T44" fmla="*/ 593531 w 1094721"/>
                  <a:gd name="T45" fmla="*/ 317916 h 1092200"/>
                  <a:gd name="T46" fmla="*/ 593531 w 1094721"/>
                  <a:gd name="T47" fmla="*/ 227545 h 1092200"/>
                  <a:gd name="T48" fmla="*/ 557833 w 1094721"/>
                  <a:gd name="T49" fmla="*/ 209595 h 1092200"/>
                  <a:gd name="T50" fmla="*/ 557833 w 1094721"/>
                  <a:gd name="T51" fmla="*/ 207031 h 1092200"/>
                  <a:gd name="T52" fmla="*/ 581156 w 1094721"/>
                  <a:gd name="T53" fmla="*/ 160304 h 1092200"/>
                  <a:gd name="T54" fmla="*/ 586201 w 1094721"/>
                  <a:gd name="T55" fmla="*/ 157739 h 1092200"/>
                  <a:gd name="T56" fmla="*/ 608667 w 1094721"/>
                  <a:gd name="T57" fmla="*/ 141784 h 1092200"/>
                  <a:gd name="T58" fmla="*/ 600646 w 1094721"/>
                  <a:gd name="T59" fmla="*/ 21167 h 1092200"/>
                  <a:gd name="T60" fmla="*/ 487767 w 1094721"/>
                  <a:gd name="T61" fmla="*/ 21167 h 1092200"/>
                  <a:gd name="T62" fmla="*/ 577443 w 1094721"/>
                  <a:gd name="T63" fmla="*/ 926838 h 1092200"/>
                  <a:gd name="T64" fmla="*/ 557548 w 1094721"/>
                  <a:gd name="T65" fmla="*/ 880776 h 1092200"/>
                  <a:gd name="T66" fmla="*/ 557548 w 1094721"/>
                  <a:gd name="T67" fmla="*/ 878686 h 1092200"/>
                  <a:gd name="T68" fmla="*/ 593436 w 1094721"/>
                  <a:gd name="T69" fmla="*/ 860736 h 1092200"/>
                  <a:gd name="T70" fmla="*/ 593548 w 1094721"/>
                  <a:gd name="T71" fmla="*/ 770209 h 1092200"/>
                  <a:gd name="T72" fmla="*/ 502808 w 1094721"/>
                  <a:gd name="T73" fmla="*/ 770097 h 1092200"/>
                  <a:gd name="T74" fmla="*/ 502695 w 1094721"/>
                  <a:gd name="T75" fmla="*/ 860624 h 1092200"/>
                  <a:gd name="T76" fmla="*/ 502808 w 1094721"/>
                  <a:gd name="T77" fmla="*/ 860736 h 1092200"/>
                  <a:gd name="T78" fmla="*/ 538410 w 1094721"/>
                  <a:gd name="T79" fmla="*/ 878686 h 1092200"/>
                  <a:gd name="T80" fmla="*/ 538410 w 1094721"/>
                  <a:gd name="T81" fmla="*/ 881251 h 1092200"/>
                  <a:gd name="T82" fmla="*/ 515183 w 1094721"/>
                  <a:gd name="T83" fmla="*/ 927883 h 1092200"/>
                  <a:gd name="T84" fmla="*/ 510042 w 1094721"/>
                  <a:gd name="T85" fmla="*/ 930447 h 1092200"/>
                  <a:gd name="T86" fmla="*/ 487672 w 1094721"/>
                  <a:gd name="T87" fmla="*/ 946878 h 1092200"/>
                  <a:gd name="T88" fmla="*/ 487407 w 1094721"/>
                  <a:gd name="T89" fmla="*/ 1067759 h 1092200"/>
                  <a:gd name="T90" fmla="*/ 608571 w 1094721"/>
                  <a:gd name="T91" fmla="*/ 1068024 h 1092200"/>
                  <a:gd name="T92" fmla="*/ 608837 w 1094721"/>
                  <a:gd name="T93" fmla="*/ 947142 h 1092200"/>
                  <a:gd name="T94" fmla="*/ 608571 w 1094721"/>
                  <a:gd name="T95" fmla="*/ 946878 h 1092200"/>
                  <a:gd name="T96" fmla="*/ 577443 w 1094721"/>
                  <a:gd name="T97" fmla="*/ 926838 h 1092200"/>
                  <a:gd name="T98" fmla="*/ 229794 w 1094721"/>
                  <a:gd name="T99" fmla="*/ 498791 h 1092200"/>
                  <a:gd name="T100" fmla="*/ 211707 w 1094721"/>
                  <a:gd name="T101" fmla="*/ 535261 h 1092200"/>
                  <a:gd name="T102" fmla="*/ 209993 w 1094721"/>
                  <a:gd name="T103" fmla="*/ 535261 h 1092200"/>
                  <a:gd name="T104" fmla="*/ 164586 w 1094721"/>
                  <a:gd name="T105" fmla="*/ 514746 h 1092200"/>
                  <a:gd name="T106" fmla="*/ 55510 w 1094721"/>
                  <a:gd name="T107" fmla="*/ 464636 h 1092200"/>
                  <a:gd name="T108" fmla="*/ 5285 w 1094721"/>
                  <a:gd name="T109" fmla="*/ 573461 h 1092200"/>
                  <a:gd name="T110" fmla="*/ 114361 w 1094721"/>
                  <a:gd name="T111" fmla="*/ 623571 h 1092200"/>
                  <a:gd name="T112" fmla="*/ 164015 w 1094721"/>
                  <a:gd name="T113" fmla="*/ 574960 h 1092200"/>
                  <a:gd name="T114" fmla="*/ 210469 w 1094721"/>
                  <a:gd name="T115" fmla="*/ 554255 h 1092200"/>
                  <a:gd name="T116" fmla="*/ 211897 w 1094721"/>
                  <a:gd name="T117" fmla="*/ 554255 h 1092200"/>
                  <a:gd name="T118" fmla="*/ 229794 w 1094721"/>
                  <a:gd name="T119" fmla="*/ 589206 h 1092200"/>
                  <a:gd name="T120" fmla="*/ 320395 w 1094721"/>
                  <a:gd name="T121" fmla="*/ 589184 h 1092200"/>
                  <a:gd name="T122" fmla="*/ 320373 w 1094721"/>
                  <a:gd name="T123" fmla="*/ 498791 h 1092200"/>
                  <a:gd name="T124" fmla="*/ 229794 w 1094721"/>
                  <a:gd name="T125" fmla="*/ 498791 h 10922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094721" h="1092200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72009" tIns="36005" rIns="72009" bIns="36005" anchor="ctr"/>
              <a:lstStyle/>
              <a:p>
                <a:pPr>
                  <a:defRPr/>
                </a:pPr>
                <a:endParaRPr lang="en-US">
                  <a:ln>
                    <a:noFill/>
                  </a:ln>
                  <a:noFill/>
                </a:endParaRPr>
              </a:p>
            </p:txBody>
          </p:sp>
        </p:grp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4968875" y="1008063"/>
              <a:ext cx="536575" cy="765175"/>
            </a:xfrm>
            <a:custGeom>
              <a:avLst/>
              <a:gdLst>
                <a:gd name="T0" fmla="*/ 20561 w 533081"/>
                <a:gd name="T1" fmla="*/ 685332 h 759791"/>
                <a:gd name="T2" fmla="*/ 278729 w 533081"/>
                <a:gd name="T3" fmla="*/ 457964 h 759791"/>
                <a:gd name="T4" fmla="*/ 436465 w 533081"/>
                <a:gd name="T5" fmla="*/ 220529 h 759791"/>
                <a:gd name="T6" fmla="*/ 284156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3 w 533081"/>
                <a:gd name="T19" fmla="*/ 0 h 759791"/>
                <a:gd name="T20" fmla="*/ 524994 w 533081"/>
                <a:gd name="T21" fmla="*/ 213406 h 759791"/>
                <a:gd name="T22" fmla="*/ 524994 w 533081"/>
                <a:gd name="T23" fmla="*/ 215496 h 759791"/>
                <a:gd name="T24" fmla="*/ 333751 w 533081"/>
                <a:gd name="T25" fmla="*/ 508585 h 759791"/>
                <a:gd name="T26" fmla="*/ 131842 w 533081"/>
                <a:gd name="T27" fmla="*/ 687516 h 759791"/>
                <a:gd name="T28" fmla="*/ 498055 w 533081"/>
                <a:gd name="T29" fmla="*/ 687516 h 759791"/>
                <a:gd name="T30" fmla="*/ 538866 w 533081"/>
                <a:gd name="T31" fmla="*/ 724393 h 759791"/>
                <a:gd name="T32" fmla="*/ 501904 w 533081"/>
                <a:gd name="T33" fmla="*/ 765110 h 759791"/>
                <a:gd name="T34" fmla="*/ 498055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lIns="72009" tIns="36005" rIns="72009" bIns="36005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5617017" y="1007777"/>
              <a:ext cx="304365" cy="786384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 w="950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rgbClr val="FFC72C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500188"/>
            <a:ext cx="10201275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865" tIns="51432" rIns="102865" bIns="51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660400" y="260350"/>
            <a:ext cx="1020127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77258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5pPr>
      <a:lvl6pPr marL="514324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1028648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542973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2057297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3525" indent="-263525" algn="l" rtl="0" eaLnBrk="0" fontAlgn="base" hangingPunct="0">
        <a:spcBef>
          <a:spcPts val="313"/>
        </a:spcBef>
        <a:spcAft>
          <a:spcPts val="163"/>
        </a:spcAft>
        <a:buClr>
          <a:srgbClr val="772583"/>
        </a:buClr>
        <a:buSzPct val="80000"/>
        <a:buChar char="•"/>
        <a:defRPr sz="2400">
          <a:solidFill>
            <a:srgbClr val="00843D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39750" indent="-276225" algn="l" rtl="0" eaLnBrk="0" fontAlgn="base" hangingPunct="0">
        <a:spcBef>
          <a:spcPts val="313"/>
        </a:spcBef>
        <a:spcAft>
          <a:spcPts val="163"/>
        </a:spcAft>
        <a:buClr>
          <a:srgbClr val="772583"/>
        </a:buClr>
        <a:buSzPct val="90000"/>
        <a:buFont typeface="Times" charset="0"/>
        <a:buChar char="•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84288" indent="-255588" algn="l" rtl="0" eaLnBrk="0" fontAlgn="base" hangingPunct="0">
        <a:spcBef>
          <a:spcPts val="313"/>
        </a:spcBef>
        <a:spcAft>
          <a:spcPts val="163"/>
        </a:spcAft>
        <a:buClr>
          <a:srgbClr val="772583"/>
        </a:buClr>
        <a:buSzPct val="90000"/>
        <a:buChar char="•"/>
        <a:defRPr sz="19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98638" indent="-255588" algn="l" rtl="0" eaLnBrk="0" fontAlgn="base" hangingPunct="0">
        <a:spcBef>
          <a:spcPts val="313"/>
        </a:spcBef>
        <a:spcAft>
          <a:spcPts val="163"/>
        </a:spcAft>
        <a:buClr>
          <a:srgbClr val="772583"/>
        </a:buClr>
        <a:buChar char="–"/>
        <a:defRPr sz="1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312988" indent="-255588" algn="l" rtl="0" eaLnBrk="0" fontAlgn="base" hangingPunct="0">
        <a:spcBef>
          <a:spcPts val="313"/>
        </a:spcBef>
        <a:spcAft>
          <a:spcPts val="163"/>
        </a:spcAft>
        <a:buClr>
          <a:srgbClr val="772583"/>
        </a:buClr>
        <a:buChar char="»"/>
        <a:defRPr sz="1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828783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6pPr>
      <a:lvl7pPr marL="3343108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7pPr>
      <a:lvl8pPr marL="3857433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8pPr>
      <a:lvl9pPr marL="4371757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4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48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973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621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946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270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595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800225" y="2219325"/>
            <a:ext cx="9121775" cy="2211388"/>
          </a:xfrm>
        </p:spPr>
        <p:txBody>
          <a:bodyPr/>
          <a:lstStyle/>
          <a:p>
            <a:r>
              <a:rPr lang="en-US" altLang="en-US" dirty="0" smtClean="0"/>
              <a:t>Introduction to XYZ Using </a:t>
            </a:r>
            <a:br>
              <a:rPr lang="en-US" altLang="en-US" dirty="0" smtClean="0"/>
            </a:br>
            <a:r>
              <a:rPr lang="en-US" altLang="en-US" dirty="0" smtClean="0"/>
              <a:t>Hierarchical Models</a:t>
            </a:r>
          </a:p>
        </p:txBody>
      </p:sp>
      <p:sp>
        <p:nvSpPr>
          <p:cNvPr id="7171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800225" y="4500563"/>
            <a:ext cx="9061450" cy="1319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John Smith, ABC University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>
          <a:xfrm>
            <a:off x="660400" y="1560513"/>
            <a:ext cx="10201275" cy="4198937"/>
          </a:xfrm>
        </p:spPr>
        <p:txBody>
          <a:bodyPr/>
          <a:lstStyle/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Introduction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Previous Work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Approach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Hierarchical Models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Application Domain</a:t>
            </a:r>
          </a:p>
          <a:p>
            <a:pPr marL="541318" lvl="1" indent="-277535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Dataset</a:t>
            </a:r>
          </a:p>
          <a:p>
            <a:pPr marL="541318" lvl="1" indent="-277535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Results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Conclusion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</p:spPr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660400" y="1560513"/>
            <a:ext cx="10201275" cy="4198937"/>
          </a:xfrm>
        </p:spPr>
        <p:txBody>
          <a:bodyPr/>
          <a:lstStyle/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This is an introduction to our techniques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It’s important because we believe so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 err="1"/>
              <a:t>Etc</a:t>
            </a:r>
            <a:r>
              <a:rPr lang="en-US" altLang="en-US" dirty="0"/>
              <a:t>….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</p:spPr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Placeholder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400300" y="2039938"/>
            <a:ext cx="7921625" cy="2400300"/>
          </a:xfrm>
        </p:spPr>
        <p:txBody>
          <a:bodyPr/>
          <a:lstStyle/>
          <a:p>
            <a:pPr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Why do we believe this is important?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>
          <a:xfrm>
            <a:off x="1800225" y="2219325"/>
            <a:ext cx="9061450" cy="1141413"/>
          </a:xfrm>
        </p:spPr>
        <p:txBody>
          <a:bodyPr/>
          <a:lstStyle/>
          <a:p>
            <a:r>
              <a:rPr lang="en-US" altLang="en-US" dirty="0" smtClean="0"/>
              <a:t>More important information</a:t>
            </a:r>
          </a:p>
        </p:txBody>
      </p:sp>
      <p:sp>
        <p:nvSpPr>
          <p:cNvPr id="12290" name="Content Placeholder 1"/>
          <p:cNvSpPr>
            <a:spLocks noGrp="1" noChangeArrowheads="1"/>
          </p:cNvSpPr>
          <p:nvPr>
            <p:ph type="subTitle" idx="1"/>
          </p:nvPr>
        </p:nvSpPr>
        <p:spPr>
          <a:xfrm>
            <a:off x="1800225" y="3360738"/>
            <a:ext cx="9061450" cy="13192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58"/>
              </a:spcAft>
              <a:defRPr/>
            </a:pPr>
            <a:r>
              <a:rPr lang="en-US" altLang="en-US" dirty="0"/>
              <a:t>This is important because it is very useful 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 reasons this is important: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Reason 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Another reason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More reasons</a:t>
            </a:r>
          </a:p>
          <a:p>
            <a:pPr marL="901363" lvl="1" indent="-360045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And more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0000"/>
      </a:dk1>
      <a:lt1>
        <a:srgbClr val="FFFFFF"/>
      </a:lt1>
      <a:dk2>
        <a:srgbClr val="125DA4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D84626"/>
      </a:accent4>
      <a:accent5>
        <a:srgbClr val="C32026"/>
      </a:accent5>
      <a:accent6>
        <a:srgbClr val="4D3A29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</TotalTime>
  <Words>70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Introduction to XYZ Using  Hierarchical Models</vt:lpstr>
      <vt:lpstr>Agenda</vt:lpstr>
      <vt:lpstr>Introduction</vt:lpstr>
      <vt:lpstr>Slide 4</vt:lpstr>
      <vt:lpstr>More important information</vt:lpstr>
    </vt:vector>
  </TitlesOfParts>
  <Company>Melissa Kingman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user</cp:lastModifiedBy>
  <cp:revision>112</cp:revision>
  <dcterms:created xsi:type="dcterms:W3CDTF">2008-06-27T17:43:02Z</dcterms:created>
  <dcterms:modified xsi:type="dcterms:W3CDTF">2021-06-16T19:03:49Z</dcterms:modified>
</cp:coreProperties>
</file>