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300413" cy="1463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59" autoAdjust="0"/>
    <p:restoredTop sz="94660"/>
  </p:normalViewPr>
  <p:slideViewPr>
    <p:cSldViewPr snapToGrid="0">
      <p:cViewPr varScale="1">
        <p:scale>
          <a:sx n="319" d="100"/>
          <a:sy n="319" d="100"/>
        </p:scale>
        <p:origin x="37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2552" y="239541"/>
            <a:ext cx="2475310" cy="509576"/>
          </a:xfrm>
        </p:spPr>
        <p:txBody>
          <a:bodyPr anchor="b"/>
          <a:lstStyle>
            <a:lvl1pPr algn="ctr"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2552" y="768768"/>
            <a:ext cx="2475310" cy="353383"/>
          </a:xfrm>
        </p:spPr>
        <p:txBody>
          <a:bodyPr/>
          <a:lstStyle>
            <a:lvl1pPr marL="0" indent="0" algn="ctr">
              <a:buNone/>
              <a:defRPr sz="512"/>
            </a:lvl1pPr>
            <a:lvl2pPr marL="97566" indent="0" algn="ctr">
              <a:buNone/>
              <a:defRPr sz="427"/>
            </a:lvl2pPr>
            <a:lvl3pPr marL="195133" indent="0" algn="ctr">
              <a:buNone/>
              <a:defRPr sz="384"/>
            </a:lvl3pPr>
            <a:lvl4pPr marL="292699" indent="0" algn="ctr">
              <a:buNone/>
              <a:defRPr sz="341"/>
            </a:lvl4pPr>
            <a:lvl5pPr marL="390266" indent="0" algn="ctr">
              <a:buNone/>
              <a:defRPr sz="341"/>
            </a:lvl5pPr>
            <a:lvl6pPr marL="487832" indent="0" algn="ctr">
              <a:buNone/>
              <a:defRPr sz="341"/>
            </a:lvl6pPr>
            <a:lvl7pPr marL="585399" indent="0" algn="ctr">
              <a:buNone/>
              <a:defRPr sz="341"/>
            </a:lvl7pPr>
            <a:lvl8pPr marL="682965" indent="0" algn="ctr">
              <a:buNone/>
              <a:defRPr sz="341"/>
            </a:lvl8pPr>
            <a:lvl9pPr marL="780532" indent="0" algn="ctr">
              <a:buNone/>
              <a:defRPr sz="34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4626-5B96-4FB2-A130-2435A4D6E060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75FAB-1FD1-4A52-ABE4-39FEB319E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25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4626-5B96-4FB2-A130-2435A4D6E060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75FAB-1FD1-4A52-ABE4-39FEB319E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94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61858" y="77927"/>
            <a:ext cx="711652" cy="12403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904" y="77927"/>
            <a:ext cx="2093699" cy="12403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4626-5B96-4FB2-A130-2435A4D6E060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75FAB-1FD1-4A52-ABE4-39FEB319E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0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4626-5B96-4FB2-A130-2435A4D6E060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75FAB-1FD1-4A52-ABE4-39FEB319E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59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185" y="364903"/>
            <a:ext cx="2846606" cy="608848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5185" y="979510"/>
            <a:ext cx="2846606" cy="320179"/>
          </a:xfrm>
        </p:spPr>
        <p:txBody>
          <a:bodyPr/>
          <a:lstStyle>
            <a:lvl1pPr marL="0" indent="0">
              <a:buNone/>
              <a:defRPr sz="512">
                <a:solidFill>
                  <a:schemeClr val="tx1">
                    <a:tint val="75000"/>
                  </a:schemeClr>
                </a:solidFill>
              </a:defRPr>
            </a:lvl1pPr>
            <a:lvl2pPr marL="9756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2pPr>
            <a:lvl3pPr marL="195133" indent="0">
              <a:buNone/>
              <a:defRPr sz="384">
                <a:solidFill>
                  <a:schemeClr val="tx1">
                    <a:tint val="75000"/>
                  </a:schemeClr>
                </a:solidFill>
              </a:defRPr>
            </a:lvl3pPr>
            <a:lvl4pPr marL="292699" indent="0">
              <a:buNone/>
              <a:defRPr sz="341">
                <a:solidFill>
                  <a:schemeClr val="tx1">
                    <a:tint val="75000"/>
                  </a:schemeClr>
                </a:solidFill>
              </a:defRPr>
            </a:lvl4pPr>
            <a:lvl5pPr marL="390266" indent="0">
              <a:buNone/>
              <a:defRPr sz="341">
                <a:solidFill>
                  <a:schemeClr val="tx1">
                    <a:tint val="75000"/>
                  </a:schemeClr>
                </a:solidFill>
              </a:defRPr>
            </a:lvl5pPr>
            <a:lvl6pPr marL="487832" indent="0">
              <a:buNone/>
              <a:defRPr sz="341">
                <a:solidFill>
                  <a:schemeClr val="tx1">
                    <a:tint val="75000"/>
                  </a:schemeClr>
                </a:solidFill>
              </a:defRPr>
            </a:lvl6pPr>
            <a:lvl7pPr marL="585399" indent="0">
              <a:buNone/>
              <a:defRPr sz="341">
                <a:solidFill>
                  <a:schemeClr val="tx1">
                    <a:tint val="75000"/>
                  </a:schemeClr>
                </a:solidFill>
              </a:defRPr>
            </a:lvl7pPr>
            <a:lvl8pPr marL="682965" indent="0">
              <a:buNone/>
              <a:defRPr sz="341">
                <a:solidFill>
                  <a:schemeClr val="tx1">
                    <a:tint val="75000"/>
                  </a:schemeClr>
                </a:solidFill>
              </a:defRPr>
            </a:lvl8pPr>
            <a:lvl9pPr marL="780532" indent="0">
              <a:buNone/>
              <a:defRPr sz="34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4626-5B96-4FB2-A130-2435A4D6E060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75FAB-1FD1-4A52-ABE4-39FEB319E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16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903" y="389636"/>
            <a:ext cx="1402676" cy="928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0834" y="389636"/>
            <a:ext cx="1402676" cy="928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4626-5B96-4FB2-A130-2435A4D6E060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75FAB-1FD1-4A52-ABE4-39FEB319E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20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33" y="77927"/>
            <a:ext cx="2846606" cy="2829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334" y="358804"/>
            <a:ext cx="1396229" cy="175844"/>
          </a:xfrm>
        </p:spPr>
        <p:txBody>
          <a:bodyPr anchor="b"/>
          <a:lstStyle>
            <a:lvl1pPr marL="0" indent="0">
              <a:buNone/>
              <a:defRPr sz="512" b="1"/>
            </a:lvl1pPr>
            <a:lvl2pPr marL="97566" indent="0">
              <a:buNone/>
              <a:defRPr sz="427" b="1"/>
            </a:lvl2pPr>
            <a:lvl3pPr marL="195133" indent="0">
              <a:buNone/>
              <a:defRPr sz="384" b="1"/>
            </a:lvl3pPr>
            <a:lvl4pPr marL="292699" indent="0">
              <a:buNone/>
              <a:defRPr sz="341" b="1"/>
            </a:lvl4pPr>
            <a:lvl5pPr marL="390266" indent="0">
              <a:buNone/>
              <a:defRPr sz="341" b="1"/>
            </a:lvl5pPr>
            <a:lvl6pPr marL="487832" indent="0">
              <a:buNone/>
              <a:defRPr sz="341" b="1"/>
            </a:lvl6pPr>
            <a:lvl7pPr marL="585399" indent="0">
              <a:buNone/>
              <a:defRPr sz="341" b="1"/>
            </a:lvl7pPr>
            <a:lvl8pPr marL="682965" indent="0">
              <a:buNone/>
              <a:defRPr sz="341" b="1"/>
            </a:lvl8pPr>
            <a:lvl9pPr marL="780532" indent="0">
              <a:buNone/>
              <a:defRPr sz="34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7334" y="534648"/>
            <a:ext cx="1396229" cy="7863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0834" y="358804"/>
            <a:ext cx="1403105" cy="175844"/>
          </a:xfrm>
        </p:spPr>
        <p:txBody>
          <a:bodyPr anchor="b"/>
          <a:lstStyle>
            <a:lvl1pPr marL="0" indent="0">
              <a:buNone/>
              <a:defRPr sz="512" b="1"/>
            </a:lvl1pPr>
            <a:lvl2pPr marL="97566" indent="0">
              <a:buNone/>
              <a:defRPr sz="427" b="1"/>
            </a:lvl2pPr>
            <a:lvl3pPr marL="195133" indent="0">
              <a:buNone/>
              <a:defRPr sz="384" b="1"/>
            </a:lvl3pPr>
            <a:lvl4pPr marL="292699" indent="0">
              <a:buNone/>
              <a:defRPr sz="341" b="1"/>
            </a:lvl4pPr>
            <a:lvl5pPr marL="390266" indent="0">
              <a:buNone/>
              <a:defRPr sz="341" b="1"/>
            </a:lvl5pPr>
            <a:lvl6pPr marL="487832" indent="0">
              <a:buNone/>
              <a:defRPr sz="341" b="1"/>
            </a:lvl6pPr>
            <a:lvl7pPr marL="585399" indent="0">
              <a:buNone/>
              <a:defRPr sz="341" b="1"/>
            </a:lvl7pPr>
            <a:lvl8pPr marL="682965" indent="0">
              <a:buNone/>
              <a:defRPr sz="341" b="1"/>
            </a:lvl8pPr>
            <a:lvl9pPr marL="780532" indent="0">
              <a:buNone/>
              <a:defRPr sz="34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0834" y="534648"/>
            <a:ext cx="1403105" cy="7863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4626-5B96-4FB2-A130-2435A4D6E060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75FAB-1FD1-4A52-ABE4-39FEB319E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11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4626-5B96-4FB2-A130-2435A4D6E060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75FAB-1FD1-4A52-ABE4-39FEB319E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20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4626-5B96-4FB2-A130-2435A4D6E060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75FAB-1FD1-4A52-ABE4-39FEB319E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33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33" y="97578"/>
            <a:ext cx="1064469" cy="341524"/>
          </a:xfrm>
        </p:spPr>
        <p:txBody>
          <a:bodyPr anchor="b"/>
          <a:lstStyle>
            <a:lvl1pPr>
              <a:defRPr sz="6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3105" y="210742"/>
            <a:ext cx="1670834" cy="1040158"/>
          </a:xfrm>
        </p:spPr>
        <p:txBody>
          <a:bodyPr/>
          <a:lstStyle>
            <a:lvl1pPr>
              <a:defRPr sz="683"/>
            </a:lvl1pPr>
            <a:lvl2pPr>
              <a:defRPr sz="598"/>
            </a:lvl2pPr>
            <a:lvl3pPr>
              <a:defRPr sz="512"/>
            </a:lvl3pPr>
            <a:lvl4pPr>
              <a:defRPr sz="427"/>
            </a:lvl4pPr>
            <a:lvl5pPr>
              <a:defRPr sz="427"/>
            </a:lvl5pPr>
            <a:lvl6pPr>
              <a:defRPr sz="427"/>
            </a:lvl6pPr>
            <a:lvl7pPr>
              <a:defRPr sz="427"/>
            </a:lvl7pPr>
            <a:lvl8pPr>
              <a:defRPr sz="427"/>
            </a:lvl8pPr>
            <a:lvl9pPr>
              <a:defRPr sz="42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7333" y="439102"/>
            <a:ext cx="1064469" cy="813492"/>
          </a:xfrm>
        </p:spPr>
        <p:txBody>
          <a:bodyPr/>
          <a:lstStyle>
            <a:lvl1pPr marL="0" indent="0">
              <a:buNone/>
              <a:defRPr sz="341"/>
            </a:lvl1pPr>
            <a:lvl2pPr marL="97566" indent="0">
              <a:buNone/>
              <a:defRPr sz="299"/>
            </a:lvl2pPr>
            <a:lvl3pPr marL="195133" indent="0">
              <a:buNone/>
              <a:defRPr sz="256"/>
            </a:lvl3pPr>
            <a:lvl4pPr marL="292699" indent="0">
              <a:buNone/>
              <a:defRPr sz="213"/>
            </a:lvl4pPr>
            <a:lvl5pPr marL="390266" indent="0">
              <a:buNone/>
              <a:defRPr sz="213"/>
            </a:lvl5pPr>
            <a:lvl6pPr marL="487832" indent="0">
              <a:buNone/>
              <a:defRPr sz="213"/>
            </a:lvl6pPr>
            <a:lvl7pPr marL="585399" indent="0">
              <a:buNone/>
              <a:defRPr sz="213"/>
            </a:lvl7pPr>
            <a:lvl8pPr marL="682965" indent="0">
              <a:buNone/>
              <a:defRPr sz="213"/>
            </a:lvl8pPr>
            <a:lvl9pPr marL="780532" indent="0">
              <a:buNone/>
              <a:defRPr sz="2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4626-5B96-4FB2-A130-2435A4D6E060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75FAB-1FD1-4A52-ABE4-39FEB319E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68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33" y="97578"/>
            <a:ext cx="1064469" cy="341524"/>
          </a:xfrm>
        </p:spPr>
        <p:txBody>
          <a:bodyPr anchor="b"/>
          <a:lstStyle>
            <a:lvl1pPr>
              <a:defRPr sz="6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03105" y="210742"/>
            <a:ext cx="1670834" cy="1040158"/>
          </a:xfrm>
        </p:spPr>
        <p:txBody>
          <a:bodyPr anchor="t"/>
          <a:lstStyle>
            <a:lvl1pPr marL="0" indent="0">
              <a:buNone/>
              <a:defRPr sz="683"/>
            </a:lvl1pPr>
            <a:lvl2pPr marL="97566" indent="0">
              <a:buNone/>
              <a:defRPr sz="598"/>
            </a:lvl2pPr>
            <a:lvl3pPr marL="195133" indent="0">
              <a:buNone/>
              <a:defRPr sz="512"/>
            </a:lvl3pPr>
            <a:lvl4pPr marL="292699" indent="0">
              <a:buNone/>
              <a:defRPr sz="427"/>
            </a:lvl4pPr>
            <a:lvl5pPr marL="390266" indent="0">
              <a:buNone/>
              <a:defRPr sz="427"/>
            </a:lvl5pPr>
            <a:lvl6pPr marL="487832" indent="0">
              <a:buNone/>
              <a:defRPr sz="427"/>
            </a:lvl6pPr>
            <a:lvl7pPr marL="585399" indent="0">
              <a:buNone/>
              <a:defRPr sz="427"/>
            </a:lvl7pPr>
            <a:lvl8pPr marL="682965" indent="0">
              <a:buNone/>
              <a:defRPr sz="427"/>
            </a:lvl8pPr>
            <a:lvl9pPr marL="780532" indent="0">
              <a:buNone/>
              <a:defRPr sz="42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7333" y="439102"/>
            <a:ext cx="1064469" cy="813492"/>
          </a:xfrm>
        </p:spPr>
        <p:txBody>
          <a:bodyPr/>
          <a:lstStyle>
            <a:lvl1pPr marL="0" indent="0">
              <a:buNone/>
              <a:defRPr sz="341"/>
            </a:lvl1pPr>
            <a:lvl2pPr marL="97566" indent="0">
              <a:buNone/>
              <a:defRPr sz="299"/>
            </a:lvl2pPr>
            <a:lvl3pPr marL="195133" indent="0">
              <a:buNone/>
              <a:defRPr sz="256"/>
            </a:lvl3pPr>
            <a:lvl4pPr marL="292699" indent="0">
              <a:buNone/>
              <a:defRPr sz="213"/>
            </a:lvl4pPr>
            <a:lvl5pPr marL="390266" indent="0">
              <a:buNone/>
              <a:defRPr sz="213"/>
            </a:lvl5pPr>
            <a:lvl6pPr marL="487832" indent="0">
              <a:buNone/>
              <a:defRPr sz="213"/>
            </a:lvl6pPr>
            <a:lvl7pPr marL="585399" indent="0">
              <a:buNone/>
              <a:defRPr sz="213"/>
            </a:lvl7pPr>
            <a:lvl8pPr marL="682965" indent="0">
              <a:buNone/>
              <a:defRPr sz="213"/>
            </a:lvl8pPr>
            <a:lvl9pPr marL="780532" indent="0">
              <a:buNone/>
              <a:defRPr sz="2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4626-5B96-4FB2-A130-2435A4D6E060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75FAB-1FD1-4A52-ABE4-39FEB319E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88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904" y="77927"/>
            <a:ext cx="2846606" cy="282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904" y="389636"/>
            <a:ext cx="2846606" cy="928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903" y="1356610"/>
            <a:ext cx="742593" cy="779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54626-5B96-4FB2-A130-2435A4D6E060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3262" y="1356610"/>
            <a:ext cx="1113889" cy="779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30917" y="1356610"/>
            <a:ext cx="742593" cy="779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75FAB-1FD1-4A52-ABE4-39FEB319E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82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95133" rtl="0" eaLnBrk="1" latinLnBrk="0" hangingPunct="1">
        <a:lnSpc>
          <a:spcPct val="90000"/>
        </a:lnSpc>
        <a:spcBef>
          <a:spcPct val="0"/>
        </a:spcBef>
        <a:buNone/>
        <a:defRPr sz="9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783" indent="-48783" algn="l" defTabSz="19513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598" kern="1200">
          <a:solidFill>
            <a:schemeClr val="tx1"/>
          </a:solidFill>
          <a:latin typeface="+mn-lt"/>
          <a:ea typeface="+mn-ea"/>
          <a:cs typeface="+mn-cs"/>
        </a:defRPr>
      </a:lvl1pPr>
      <a:lvl2pPr marL="146350" indent="-48783" algn="l" defTabSz="195133" rtl="0" eaLnBrk="1" latinLnBrk="0" hangingPunct="1">
        <a:lnSpc>
          <a:spcPct val="90000"/>
        </a:lnSpc>
        <a:spcBef>
          <a:spcPts val="107"/>
        </a:spcBef>
        <a:buFont typeface="Arial" panose="020B0604020202020204" pitchFamily="34" charset="0"/>
        <a:buChar char="•"/>
        <a:defRPr sz="512" kern="1200">
          <a:solidFill>
            <a:schemeClr val="tx1"/>
          </a:solidFill>
          <a:latin typeface="+mn-lt"/>
          <a:ea typeface="+mn-ea"/>
          <a:cs typeface="+mn-cs"/>
        </a:defRPr>
      </a:lvl2pPr>
      <a:lvl3pPr marL="243916" indent="-48783" algn="l" defTabSz="195133" rtl="0" eaLnBrk="1" latinLnBrk="0" hangingPunct="1">
        <a:lnSpc>
          <a:spcPct val="90000"/>
        </a:lnSpc>
        <a:spcBef>
          <a:spcPts val="107"/>
        </a:spcBef>
        <a:buFont typeface="Arial" panose="020B0604020202020204" pitchFamily="34" charset="0"/>
        <a:buChar char="•"/>
        <a:defRPr sz="427" kern="1200">
          <a:solidFill>
            <a:schemeClr val="tx1"/>
          </a:solidFill>
          <a:latin typeface="+mn-lt"/>
          <a:ea typeface="+mn-ea"/>
          <a:cs typeface="+mn-cs"/>
        </a:defRPr>
      </a:lvl3pPr>
      <a:lvl4pPr marL="341483" indent="-48783" algn="l" defTabSz="195133" rtl="0" eaLnBrk="1" latinLnBrk="0" hangingPunct="1">
        <a:lnSpc>
          <a:spcPct val="90000"/>
        </a:lnSpc>
        <a:spcBef>
          <a:spcPts val="107"/>
        </a:spcBef>
        <a:buFont typeface="Arial" panose="020B0604020202020204" pitchFamily="34" charset="0"/>
        <a:buChar char="•"/>
        <a:defRPr sz="384" kern="1200">
          <a:solidFill>
            <a:schemeClr val="tx1"/>
          </a:solidFill>
          <a:latin typeface="+mn-lt"/>
          <a:ea typeface="+mn-ea"/>
          <a:cs typeface="+mn-cs"/>
        </a:defRPr>
      </a:lvl4pPr>
      <a:lvl5pPr marL="439049" indent="-48783" algn="l" defTabSz="195133" rtl="0" eaLnBrk="1" latinLnBrk="0" hangingPunct="1">
        <a:lnSpc>
          <a:spcPct val="90000"/>
        </a:lnSpc>
        <a:spcBef>
          <a:spcPts val="107"/>
        </a:spcBef>
        <a:buFont typeface="Arial" panose="020B0604020202020204" pitchFamily="34" charset="0"/>
        <a:buChar char="•"/>
        <a:defRPr sz="384" kern="1200">
          <a:solidFill>
            <a:schemeClr val="tx1"/>
          </a:solidFill>
          <a:latin typeface="+mn-lt"/>
          <a:ea typeface="+mn-ea"/>
          <a:cs typeface="+mn-cs"/>
        </a:defRPr>
      </a:lvl5pPr>
      <a:lvl6pPr marL="536616" indent="-48783" algn="l" defTabSz="195133" rtl="0" eaLnBrk="1" latinLnBrk="0" hangingPunct="1">
        <a:lnSpc>
          <a:spcPct val="90000"/>
        </a:lnSpc>
        <a:spcBef>
          <a:spcPts val="107"/>
        </a:spcBef>
        <a:buFont typeface="Arial" panose="020B0604020202020204" pitchFamily="34" charset="0"/>
        <a:buChar char="•"/>
        <a:defRPr sz="384" kern="1200">
          <a:solidFill>
            <a:schemeClr val="tx1"/>
          </a:solidFill>
          <a:latin typeface="+mn-lt"/>
          <a:ea typeface="+mn-ea"/>
          <a:cs typeface="+mn-cs"/>
        </a:defRPr>
      </a:lvl6pPr>
      <a:lvl7pPr marL="634182" indent="-48783" algn="l" defTabSz="195133" rtl="0" eaLnBrk="1" latinLnBrk="0" hangingPunct="1">
        <a:lnSpc>
          <a:spcPct val="90000"/>
        </a:lnSpc>
        <a:spcBef>
          <a:spcPts val="107"/>
        </a:spcBef>
        <a:buFont typeface="Arial" panose="020B0604020202020204" pitchFamily="34" charset="0"/>
        <a:buChar char="•"/>
        <a:defRPr sz="384" kern="1200">
          <a:solidFill>
            <a:schemeClr val="tx1"/>
          </a:solidFill>
          <a:latin typeface="+mn-lt"/>
          <a:ea typeface="+mn-ea"/>
          <a:cs typeface="+mn-cs"/>
        </a:defRPr>
      </a:lvl7pPr>
      <a:lvl8pPr marL="731749" indent="-48783" algn="l" defTabSz="195133" rtl="0" eaLnBrk="1" latinLnBrk="0" hangingPunct="1">
        <a:lnSpc>
          <a:spcPct val="90000"/>
        </a:lnSpc>
        <a:spcBef>
          <a:spcPts val="107"/>
        </a:spcBef>
        <a:buFont typeface="Arial" panose="020B0604020202020204" pitchFamily="34" charset="0"/>
        <a:buChar char="•"/>
        <a:defRPr sz="384" kern="1200">
          <a:solidFill>
            <a:schemeClr val="tx1"/>
          </a:solidFill>
          <a:latin typeface="+mn-lt"/>
          <a:ea typeface="+mn-ea"/>
          <a:cs typeface="+mn-cs"/>
        </a:defRPr>
      </a:lvl8pPr>
      <a:lvl9pPr marL="829315" indent="-48783" algn="l" defTabSz="195133" rtl="0" eaLnBrk="1" latinLnBrk="0" hangingPunct="1">
        <a:lnSpc>
          <a:spcPct val="90000"/>
        </a:lnSpc>
        <a:spcBef>
          <a:spcPts val="107"/>
        </a:spcBef>
        <a:buFont typeface="Arial" panose="020B0604020202020204" pitchFamily="34" charset="0"/>
        <a:buChar char="•"/>
        <a:defRPr sz="3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5133" rtl="0" eaLnBrk="1" latinLnBrk="0" hangingPunct="1">
        <a:defRPr sz="384" kern="1200">
          <a:solidFill>
            <a:schemeClr val="tx1"/>
          </a:solidFill>
          <a:latin typeface="+mn-lt"/>
          <a:ea typeface="+mn-ea"/>
          <a:cs typeface="+mn-cs"/>
        </a:defRPr>
      </a:lvl1pPr>
      <a:lvl2pPr marL="97566" algn="l" defTabSz="195133" rtl="0" eaLnBrk="1" latinLnBrk="0" hangingPunct="1">
        <a:defRPr sz="384" kern="1200">
          <a:solidFill>
            <a:schemeClr val="tx1"/>
          </a:solidFill>
          <a:latin typeface="+mn-lt"/>
          <a:ea typeface="+mn-ea"/>
          <a:cs typeface="+mn-cs"/>
        </a:defRPr>
      </a:lvl2pPr>
      <a:lvl3pPr marL="195133" algn="l" defTabSz="195133" rtl="0" eaLnBrk="1" latinLnBrk="0" hangingPunct="1">
        <a:defRPr sz="384" kern="1200">
          <a:solidFill>
            <a:schemeClr val="tx1"/>
          </a:solidFill>
          <a:latin typeface="+mn-lt"/>
          <a:ea typeface="+mn-ea"/>
          <a:cs typeface="+mn-cs"/>
        </a:defRPr>
      </a:lvl3pPr>
      <a:lvl4pPr marL="292699" algn="l" defTabSz="195133" rtl="0" eaLnBrk="1" latinLnBrk="0" hangingPunct="1">
        <a:defRPr sz="384" kern="1200">
          <a:solidFill>
            <a:schemeClr val="tx1"/>
          </a:solidFill>
          <a:latin typeface="+mn-lt"/>
          <a:ea typeface="+mn-ea"/>
          <a:cs typeface="+mn-cs"/>
        </a:defRPr>
      </a:lvl4pPr>
      <a:lvl5pPr marL="390266" algn="l" defTabSz="195133" rtl="0" eaLnBrk="1" latinLnBrk="0" hangingPunct="1">
        <a:defRPr sz="384" kern="1200">
          <a:solidFill>
            <a:schemeClr val="tx1"/>
          </a:solidFill>
          <a:latin typeface="+mn-lt"/>
          <a:ea typeface="+mn-ea"/>
          <a:cs typeface="+mn-cs"/>
        </a:defRPr>
      </a:lvl5pPr>
      <a:lvl6pPr marL="487832" algn="l" defTabSz="195133" rtl="0" eaLnBrk="1" latinLnBrk="0" hangingPunct="1">
        <a:defRPr sz="384" kern="1200">
          <a:solidFill>
            <a:schemeClr val="tx1"/>
          </a:solidFill>
          <a:latin typeface="+mn-lt"/>
          <a:ea typeface="+mn-ea"/>
          <a:cs typeface="+mn-cs"/>
        </a:defRPr>
      </a:lvl6pPr>
      <a:lvl7pPr marL="585399" algn="l" defTabSz="195133" rtl="0" eaLnBrk="1" latinLnBrk="0" hangingPunct="1">
        <a:defRPr sz="384" kern="1200">
          <a:solidFill>
            <a:schemeClr val="tx1"/>
          </a:solidFill>
          <a:latin typeface="+mn-lt"/>
          <a:ea typeface="+mn-ea"/>
          <a:cs typeface="+mn-cs"/>
        </a:defRPr>
      </a:lvl7pPr>
      <a:lvl8pPr marL="682965" algn="l" defTabSz="195133" rtl="0" eaLnBrk="1" latinLnBrk="0" hangingPunct="1">
        <a:defRPr sz="384" kern="1200">
          <a:solidFill>
            <a:schemeClr val="tx1"/>
          </a:solidFill>
          <a:latin typeface="+mn-lt"/>
          <a:ea typeface="+mn-ea"/>
          <a:cs typeface="+mn-cs"/>
        </a:defRPr>
      </a:lvl8pPr>
      <a:lvl9pPr marL="780532" algn="l" defTabSz="195133" rtl="0" eaLnBrk="1" latinLnBrk="0" hangingPunct="1">
        <a:defRPr sz="3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758AA2-476D-416F-B53D-254AF69B1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28" y="-1"/>
            <a:ext cx="3304068" cy="146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227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Cole</dc:creator>
  <cp:lastModifiedBy>Jacob Cole</cp:lastModifiedBy>
  <cp:revision>1</cp:revision>
  <dcterms:created xsi:type="dcterms:W3CDTF">2019-09-22T23:54:12Z</dcterms:created>
  <dcterms:modified xsi:type="dcterms:W3CDTF">2019-09-22T23:54:57Z</dcterms:modified>
</cp:coreProperties>
</file>