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26163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771" y="553647"/>
            <a:ext cx="4594622" cy="1177772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771" y="1776839"/>
            <a:ext cx="4594622" cy="816766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37" indent="0" algn="ctr">
              <a:buNone/>
              <a:defRPr sz="987"/>
            </a:lvl2pPr>
            <a:lvl3pPr marL="451074" indent="0" algn="ctr">
              <a:buNone/>
              <a:defRPr sz="888"/>
            </a:lvl3pPr>
            <a:lvl4pPr marL="676610" indent="0" algn="ctr">
              <a:buNone/>
              <a:defRPr sz="789"/>
            </a:lvl4pPr>
            <a:lvl5pPr marL="902147" indent="0" algn="ctr">
              <a:buNone/>
              <a:defRPr sz="789"/>
            </a:lvl5pPr>
            <a:lvl6pPr marL="1127684" indent="0" algn="ctr">
              <a:buNone/>
              <a:defRPr sz="789"/>
            </a:lvl6pPr>
            <a:lvl7pPr marL="1353221" indent="0" algn="ctr">
              <a:buNone/>
              <a:defRPr sz="789"/>
            </a:lvl7pPr>
            <a:lvl8pPr marL="1578757" indent="0" algn="ctr">
              <a:buNone/>
              <a:defRPr sz="789"/>
            </a:lvl8pPr>
            <a:lvl9pPr marL="1804294" indent="0" algn="ctr">
              <a:buNone/>
              <a:defRPr sz="7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4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4035" y="180111"/>
            <a:ext cx="1320954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174" y="180111"/>
            <a:ext cx="3886285" cy="28669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983" y="843392"/>
            <a:ext cx="5283816" cy="1407218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983" y="2263923"/>
            <a:ext cx="5283816" cy="74002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1pPr>
            <a:lvl2pPr marL="225537" indent="0">
              <a:buNone/>
              <a:defRPr sz="987">
                <a:solidFill>
                  <a:schemeClr val="tx1">
                    <a:tint val="75000"/>
                  </a:schemeClr>
                </a:solidFill>
              </a:defRPr>
            </a:lvl2pPr>
            <a:lvl3pPr marL="451074" indent="0">
              <a:buNone/>
              <a:defRPr sz="888">
                <a:solidFill>
                  <a:schemeClr val="tx1">
                    <a:tint val="75000"/>
                  </a:schemeClr>
                </a:solidFill>
              </a:defRPr>
            </a:lvl3pPr>
            <a:lvl4pPr marL="676610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4pPr>
            <a:lvl5pPr marL="90214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5pPr>
            <a:lvl6pPr marL="112768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6pPr>
            <a:lvl7pPr marL="1353221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7pPr>
            <a:lvl8pPr marL="1578757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8pPr>
            <a:lvl9pPr marL="1804294" indent="0">
              <a:buNone/>
              <a:defRPr sz="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174" y="900557"/>
            <a:ext cx="2603619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1370" y="900557"/>
            <a:ext cx="2603619" cy="21464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1" y="180112"/>
            <a:ext cx="5283816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972" y="829296"/>
            <a:ext cx="2591654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972" y="1235721"/>
            <a:ext cx="2591654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1370" y="829296"/>
            <a:ext cx="2604417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1370" y="1235721"/>
            <a:ext cx="2604417" cy="181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225531"/>
            <a:ext cx="1975847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4417" y="487084"/>
            <a:ext cx="3101370" cy="2404096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014889"/>
            <a:ext cx="1975847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72" y="225531"/>
            <a:ext cx="1975847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4417" y="487084"/>
            <a:ext cx="3101370" cy="2404096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537" indent="0">
              <a:buNone/>
              <a:defRPr sz="1381"/>
            </a:lvl2pPr>
            <a:lvl3pPr marL="451074" indent="0">
              <a:buNone/>
              <a:defRPr sz="1184"/>
            </a:lvl3pPr>
            <a:lvl4pPr marL="676610" indent="0">
              <a:buNone/>
              <a:defRPr sz="987"/>
            </a:lvl4pPr>
            <a:lvl5pPr marL="902147" indent="0">
              <a:buNone/>
              <a:defRPr sz="987"/>
            </a:lvl5pPr>
            <a:lvl6pPr marL="1127684" indent="0">
              <a:buNone/>
              <a:defRPr sz="987"/>
            </a:lvl6pPr>
            <a:lvl7pPr marL="1353221" indent="0">
              <a:buNone/>
              <a:defRPr sz="987"/>
            </a:lvl7pPr>
            <a:lvl8pPr marL="1578757" indent="0">
              <a:buNone/>
              <a:defRPr sz="987"/>
            </a:lvl8pPr>
            <a:lvl9pPr marL="1804294" indent="0">
              <a:buNone/>
              <a:defRPr sz="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972" y="1014889"/>
            <a:ext cx="1975847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174" y="180112"/>
            <a:ext cx="5283816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174" y="900557"/>
            <a:ext cx="5283816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174" y="3135506"/>
            <a:ext cx="137838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6C09-0F7E-453A-AAD1-4206844538E4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9292" y="3135506"/>
            <a:ext cx="206758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6602" y="3135506"/>
            <a:ext cx="137838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2568-4E45-4EA7-9EFF-008F7125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7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1074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68" indent="-112768" algn="l" defTabSz="451074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0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4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7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1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5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598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26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06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3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7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1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4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68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21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5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29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CF7E0-24B2-4758-97B6-558F9A3B4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" y="-1"/>
            <a:ext cx="6110329" cy="338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Cole</dc:creator>
  <cp:lastModifiedBy>Jacob Cole</cp:lastModifiedBy>
  <cp:revision>1</cp:revision>
  <dcterms:created xsi:type="dcterms:W3CDTF">2019-09-22T23:46:35Z</dcterms:created>
  <dcterms:modified xsi:type="dcterms:W3CDTF">2019-09-22T23:48:26Z</dcterms:modified>
</cp:coreProperties>
</file>