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154363" cy="2378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310" d="100"/>
          <a:sy n="310" d="100"/>
        </p:scale>
        <p:origin x="20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577" y="389190"/>
            <a:ext cx="2681209" cy="827922"/>
          </a:xfrm>
        </p:spPr>
        <p:txBody>
          <a:bodyPr anchor="b"/>
          <a:lstStyle>
            <a:lvl1pPr algn="ctr">
              <a:defRPr sz="20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296" y="1249040"/>
            <a:ext cx="2365772" cy="574151"/>
          </a:xfrm>
        </p:spPr>
        <p:txBody>
          <a:bodyPr/>
          <a:lstStyle>
            <a:lvl1pPr marL="0" indent="0" algn="ctr">
              <a:buNone/>
              <a:defRPr sz="828"/>
            </a:lvl1pPr>
            <a:lvl2pPr marL="157734" indent="0" algn="ctr">
              <a:buNone/>
              <a:defRPr sz="690"/>
            </a:lvl2pPr>
            <a:lvl3pPr marL="315468" indent="0" algn="ctr">
              <a:buNone/>
              <a:defRPr sz="621"/>
            </a:lvl3pPr>
            <a:lvl4pPr marL="473202" indent="0" algn="ctr">
              <a:buNone/>
              <a:defRPr sz="552"/>
            </a:lvl4pPr>
            <a:lvl5pPr marL="630936" indent="0" algn="ctr">
              <a:buNone/>
              <a:defRPr sz="552"/>
            </a:lvl5pPr>
            <a:lvl6pPr marL="788670" indent="0" algn="ctr">
              <a:buNone/>
              <a:defRPr sz="552"/>
            </a:lvl6pPr>
            <a:lvl7pPr marL="946404" indent="0" algn="ctr">
              <a:buNone/>
              <a:defRPr sz="552"/>
            </a:lvl7pPr>
            <a:lvl8pPr marL="1104138" indent="0" algn="ctr">
              <a:buNone/>
              <a:defRPr sz="552"/>
            </a:lvl8pPr>
            <a:lvl9pPr marL="1261872" indent="0" algn="ctr">
              <a:buNone/>
              <a:defRPr sz="5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71E3-87C5-4E6B-8D2E-DBE49536909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59CD-E7B4-44B3-AA8E-365D6786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4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71E3-87C5-4E6B-8D2E-DBE49536909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59CD-E7B4-44B3-AA8E-365D6786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0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57341" y="126610"/>
            <a:ext cx="680160" cy="20153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863" y="126610"/>
            <a:ext cx="2001049" cy="20153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71E3-87C5-4E6B-8D2E-DBE49536909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59CD-E7B4-44B3-AA8E-365D6786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6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71E3-87C5-4E6B-8D2E-DBE49536909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59CD-E7B4-44B3-AA8E-365D6786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5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20" y="592868"/>
            <a:ext cx="2720638" cy="989213"/>
          </a:xfrm>
        </p:spPr>
        <p:txBody>
          <a:bodyPr anchor="b"/>
          <a:lstStyle>
            <a:lvl1pPr>
              <a:defRPr sz="20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220" y="1591439"/>
            <a:ext cx="2720638" cy="520204"/>
          </a:xfrm>
        </p:spPr>
        <p:txBody>
          <a:bodyPr/>
          <a:lstStyle>
            <a:lvl1pPr marL="0" indent="0">
              <a:buNone/>
              <a:defRPr sz="828">
                <a:solidFill>
                  <a:schemeClr val="tx1"/>
                </a:solidFill>
              </a:defRPr>
            </a:lvl1pPr>
            <a:lvl2pPr marL="157734" indent="0">
              <a:buNone/>
              <a:defRPr sz="690">
                <a:solidFill>
                  <a:schemeClr val="tx1">
                    <a:tint val="75000"/>
                  </a:schemeClr>
                </a:solidFill>
              </a:defRPr>
            </a:lvl2pPr>
            <a:lvl3pPr marL="315468" indent="0">
              <a:buNone/>
              <a:defRPr sz="621">
                <a:solidFill>
                  <a:schemeClr val="tx1">
                    <a:tint val="75000"/>
                  </a:schemeClr>
                </a:solidFill>
              </a:defRPr>
            </a:lvl3pPr>
            <a:lvl4pPr marL="473202" indent="0">
              <a:buNone/>
              <a:defRPr sz="552">
                <a:solidFill>
                  <a:schemeClr val="tx1">
                    <a:tint val="75000"/>
                  </a:schemeClr>
                </a:solidFill>
              </a:defRPr>
            </a:lvl4pPr>
            <a:lvl5pPr marL="630936" indent="0">
              <a:buNone/>
              <a:defRPr sz="552">
                <a:solidFill>
                  <a:schemeClr val="tx1">
                    <a:tint val="75000"/>
                  </a:schemeClr>
                </a:solidFill>
              </a:defRPr>
            </a:lvl5pPr>
            <a:lvl6pPr marL="788670" indent="0">
              <a:buNone/>
              <a:defRPr sz="552">
                <a:solidFill>
                  <a:schemeClr val="tx1">
                    <a:tint val="75000"/>
                  </a:schemeClr>
                </a:solidFill>
              </a:defRPr>
            </a:lvl6pPr>
            <a:lvl7pPr marL="946404" indent="0">
              <a:buNone/>
              <a:defRPr sz="552">
                <a:solidFill>
                  <a:schemeClr val="tx1">
                    <a:tint val="75000"/>
                  </a:schemeClr>
                </a:solidFill>
              </a:defRPr>
            </a:lvl7pPr>
            <a:lvl8pPr marL="1104138" indent="0">
              <a:buNone/>
              <a:defRPr sz="552">
                <a:solidFill>
                  <a:schemeClr val="tx1">
                    <a:tint val="75000"/>
                  </a:schemeClr>
                </a:solidFill>
              </a:defRPr>
            </a:lvl8pPr>
            <a:lvl9pPr marL="1261872" indent="0">
              <a:buNone/>
              <a:defRPr sz="5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71E3-87C5-4E6B-8D2E-DBE49536909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59CD-E7B4-44B3-AA8E-365D6786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5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863" y="633052"/>
            <a:ext cx="1340604" cy="1508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6896" y="633052"/>
            <a:ext cx="1340604" cy="1508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71E3-87C5-4E6B-8D2E-DBE49536909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59CD-E7B4-44B3-AA8E-365D6786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0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273" y="126611"/>
            <a:ext cx="2720638" cy="4596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274" y="582959"/>
            <a:ext cx="1334443" cy="285699"/>
          </a:xfrm>
        </p:spPr>
        <p:txBody>
          <a:bodyPr anchor="b"/>
          <a:lstStyle>
            <a:lvl1pPr marL="0" indent="0">
              <a:buNone/>
              <a:defRPr sz="828" b="1"/>
            </a:lvl1pPr>
            <a:lvl2pPr marL="157734" indent="0">
              <a:buNone/>
              <a:defRPr sz="690" b="1"/>
            </a:lvl2pPr>
            <a:lvl3pPr marL="315468" indent="0">
              <a:buNone/>
              <a:defRPr sz="621" b="1"/>
            </a:lvl3pPr>
            <a:lvl4pPr marL="473202" indent="0">
              <a:buNone/>
              <a:defRPr sz="552" b="1"/>
            </a:lvl4pPr>
            <a:lvl5pPr marL="630936" indent="0">
              <a:buNone/>
              <a:defRPr sz="552" b="1"/>
            </a:lvl5pPr>
            <a:lvl6pPr marL="788670" indent="0">
              <a:buNone/>
              <a:defRPr sz="552" b="1"/>
            </a:lvl6pPr>
            <a:lvl7pPr marL="946404" indent="0">
              <a:buNone/>
              <a:defRPr sz="552" b="1"/>
            </a:lvl7pPr>
            <a:lvl8pPr marL="1104138" indent="0">
              <a:buNone/>
              <a:defRPr sz="552" b="1"/>
            </a:lvl8pPr>
            <a:lvl9pPr marL="1261872" indent="0">
              <a:buNone/>
              <a:defRPr sz="5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274" y="868658"/>
            <a:ext cx="1334443" cy="12776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96897" y="582959"/>
            <a:ext cx="1341015" cy="285699"/>
          </a:xfrm>
        </p:spPr>
        <p:txBody>
          <a:bodyPr anchor="b"/>
          <a:lstStyle>
            <a:lvl1pPr marL="0" indent="0">
              <a:buNone/>
              <a:defRPr sz="828" b="1"/>
            </a:lvl1pPr>
            <a:lvl2pPr marL="157734" indent="0">
              <a:buNone/>
              <a:defRPr sz="690" b="1"/>
            </a:lvl2pPr>
            <a:lvl3pPr marL="315468" indent="0">
              <a:buNone/>
              <a:defRPr sz="621" b="1"/>
            </a:lvl3pPr>
            <a:lvl4pPr marL="473202" indent="0">
              <a:buNone/>
              <a:defRPr sz="552" b="1"/>
            </a:lvl4pPr>
            <a:lvl5pPr marL="630936" indent="0">
              <a:buNone/>
              <a:defRPr sz="552" b="1"/>
            </a:lvl5pPr>
            <a:lvl6pPr marL="788670" indent="0">
              <a:buNone/>
              <a:defRPr sz="552" b="1"/>
            </a:lvl6pPr>
            <a:lvl7pPr marL="946404" indent="0">
              <a:buNone/>
              <a:defRPr sz="552" b="1"/>
            </a:lvl7pPr>
            <a:lvl8pPr marL="1104138" indent="0">
              <a:buNone/>
              <a:defRPr sz="552" b="1"/>
            </a:lvl8pPr>
            <a:lvl9pPr marL="1261872" indent="0">
              <a:buNone/>
              <a:defRPr sz="5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96897" y="868658"/>
            <a:ext cx="1341015" cy="12776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71E3-87C5-4E6B-8D2E-DBE49536909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59CD-E7B4-44B3-AA8E-365D6786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7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71E3-87C5-4E6B-8D2E-DBE49536909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59CD-E7B4-44B3-AA8E-365D6786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1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71E3-87C5-4E6B-8D2E-DBE49536909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59CD-E7B4-44B3-AA8E-365D6786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6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273" y="158538"/>
            <a:ext cx="1017364" cy="554884"/>
          </a:xfrm>
        </p:spPr>
        <p:txBody>
          <a:bodyPr anchor="b"/>
          <a:lstStyle>
            <a:lvl1pPr>
              <a:defRPr sz="11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015" y="342399"/>
            <a:ext cx="1596896" cy="1689975"/>
          </a:xfrm>
        </p:spPr>
        <p:txBody>
          <a:bodyPr/>
          <a:lstStyle>
            <a:lvl1pPr>
              <a:defRPr sz="1104"/>
            </a:lvl1pPr>
            <a:lvl2pPr>
              <a:defRPr sz="966"/>
            </a:lvl2pPr>
            <a:lvl3pPr>
              <a:defRPr sz="828"/>
            </a:lvl3pPr>
            <a:lvl4pPr>
              <a:defRPr sz="690"/>
            </a:lvl4pPr>
            <a:lvl5pPr>
              <a:defRPr sz="690"/>
            </a:lvl5pPr>
            <a:lvl6pPr>
              <a:defRPr sz="690"/>
            </a:lvl6pPr>
            <a:lvl7pPr>
              <a:defRPr sz="690"/>
            </a:lvl7pPr>
            <a:lvl8pPr>
              <a:defRPr sz="690"/>
            </a:lvl8pPr>
            <a:lvl9pPr>
              <a:defRPr sz="6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273" y="713423"/>
            <a:ext cx="1017364" cy="1321703"/>
          </a:xfrm>
        </p:spPr>
        <p:txBody>
          <a:bodyPr/>
          <a:lstStyle>
            <a:lvl1pPr marL="0" indent="0">
              <a:buNone/>
              <a:defRPr sz="552"/>
            </a:lvl1pPr>
            <a:lvl2pPr marL="157734" indent="0">
              <a:buNone/>
              <a:defRPr sz="483"/>
            </a:lvl2pPr>
            <a:lvl3pPr marL="315468" indent="0">
              <a:buNone/>
              <a:defRPr sz="414"/>
            </a:lvl3pPr>
            <a:lvl4pPr marL="473202" indent="0">
              <a:buNone/>
              <a:defRPr sz="345"/>
            </a:lvl4pPr>
            <a:lvl5pPr marL="630936" indent="0">
              <a:buNone/>
              <a:defRPr sz="345"/>
            </a:lvl5pPr>
            <a:lvl6pPr marL="788670" indent="0">
              <a:buNone/>
              <a:defRPr sz="345"/>
            </a:lvl6pPr>
            <a:lvl7pPr marL="946404" indent="0">
              <a:buNone/>
              <a:defRPr sz="345"/>
            </a:lvl7pPr>
            <a:lvl8pPr marL="1104138" indent="0">
              <a:buNone/>
              <a:defRPr sz="345"/>
            </a:lvl8pPr>
            <a:lvl9pPr marL="1261872" indent="0">
              <a:buNone/>
              <a:defRPr sz="3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71E3-87C5-4E6B-8D2E-DBE49536909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59CD-E7B4-44B3-AA8E-365D6786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273" y="158538"/>
            <a:ext cx="1017364" cy="554884"/>
          </a:xfrm>
        </p:spPr>
        <p:txBody>
          <a:bodyPr anchor="b"/>
          <a:lstStyle>
            <a:lvl1pPr>
              <a:defRPr sz="11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41015" y="342399"/>
            <a:ext cx="1596896" cy="1689975"/>
          </a:xfrm>
        </p:spPr>
        <p:txBody>
          <a:bodyPr anchor="t"/>
          <a:lstStyle>
            <a:lvl1pPr marL="0" indent="0">
              <a:buNone/>
              <a:defRPr sz="1104"/>
            </a:lvl1pPr>
            <a:lvl2pPr marL="157734" indent="0">
              <a:buNone/>
              <a:defRPr sz="966"/>
            </a:lvl2pPr>
            <a:lvl3pPr marL="315468" indent="0">
              <a:buNone/>
              <a:defRPr sz="828"/>
            </a:lvl3pPr>
            <a:lvl4pPr marL="473202" indent="0">
              <a:buNone/>
              <a:defRPr sz="690"/>
            </a:lvl4pPr>
            <a:lvl5pPr marL="630936" indent="0">
              <a:buNone/>
              <a:defRPr sz="690"/>
            </a:lvl5pPr>
            <a:lvl6pPr marL="788670" indent="0">
              <a:buNone/>
              <a:defRPr sz="690"/>
            </a:lvl6pPr>
            <a:lvl7pPr marL="946404" indent="0">
              <a:buNone/>
              <a:defRPr sz="690"/>
            </a:lvl7pPr>
            <a:lvl8pPr marL="1104138" indent="0">
              <a:buNone/>
              <a:defRPr sz="690"/>
            </a:lvl8pPr>
            <a:lvl9pPr marL="1261872" indent="0">
              <a:buNone/>
              <a:defRPr sz="69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273" y="713423"/>
            <a:ext cx="1017364" cy="1321703"/>
          </a:xfrm>
        </p:spPr>
        <p:txBody>
          <a:bodyPr/>
          <a:lstStyle>
            <a:lvl1pPr marL="0" indent="0">
              <a:buNone/>
              <a:defRPr sz="552"/>
            </a:lvl1pPr>
            <a:lvl2pPr marL="157734" indent="0">
              <a:buNone/>
              <a:defRPr sz="483"/>
            </a:lvl2pPr>
            <a:lvl3pPr marL="315468" indent="0">
              <a:buNone/>
              <a:defRPr sz="414"/>
            </a:lvl3pPr>
            <a:lvl4pPr marL="473202" indent="0">
              <a:buNone/>
              <a:defRPr sz="345"/>
            </a:lvl4pPr>
            <a:lvl5pPr marL="630936" indent="0">
              <a:buNone/>
              <a:defRPr sz="345"/>
            </a:lvl5pPr>
            <a:lvl6pPr marL="788670" indent="0">
              <a:buNone/>
              <a:defRPr sz="345"/>
            </a:lvl6pPr>
            <a:lvl7pPr marL="946404" indent="0">
              <a:buNone/>
              <a:defRPr sz="345"/>
            </a:lvl7pPr>
            <a:lvl8pPr marL="1104138" indent="0">
              <a:buNone/>
              <a:defRPr sz="345"/>
            </a:lvl8pPr>
            <a:lvl9pPr marL="1261872" indent="0">
              <a:buNone/>
              <a:defRPr sz="3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71E3-87C5-4E6B-8D2E-DBE49536909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59CD-E7B4-44B3-AA8E-365D6786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6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863" y="126611"/>
            <a:ext cx="2720638" cy="45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863" y="633052"/>
            <a:ext cx="2720638" cy="1508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862" y="2204124"/>
            <a:ext cx="709732" cy="126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071E3-87C5-4E6B-8D2E-DBE49536909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4883" y="2204124"/>
            <a:ext cx="1064598" cy="126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7769" y="2204124"/>
            <a:ext cx="709732" cy="126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259CD-E7B4-44B3-AA8E-365D6786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8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15468" rtl="0" eaLnBrk="1" latinLnBrk="0" hangingPunct="1">
        <a:lnSpc>
          <a:spcPct val="90000"/>
        </a:lnSpc>
        <a:spcBef>
          <a:spcPct val="0"/>
        </a:spcBef>
        <a:buNone/>
        <a:defRPr sz="15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867" indent="-78867" algn="l" defTabSz="315468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966" kern="1200">
          <a:solidFill>
            <a:schemeClr val="tx1"/>
          </a:solidFill>
          <a:latin typeface="+mn-lt"/>
          <a:ea typeface="+mn-ea"/>
          <a:cs typeface="+mn-cs"/>
        </a:defRPr>
      </a:lvl1pPr>
      <a:lvl2pPr marL="236601" indent="-78867" algn="l" defTabSz="315468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828" kern="1200">
          <a:solidFill>
            <a:schemeClr val="tx1"/>
          </a:solidFill>
          <a:latin typeface="+mn-lt"/>
          <a:ea typeface="+mn-ea"/>
          <a:cs typeface="+mn-cs"/>
        </a:defRPr>
      </a:lvl2pPr>
      <a:lvl3pPr marL="394335" indent="-78867" algn="l" defTabSz="315468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90" kern="1200">
          <a:solidFill>
            <a:schemeClr val="tx1"/>
          </a:solidFill>
          <a:latin typeface="+mn-lt"/>
          <a:ea typeface="+mn-ea"/>
          <a:cs typeface="+mn-cs"/>
        </a:defRPr>
      </a:lvl3pPr>
      <a:lvl4pPr marL="552069" indent="-78867" algn="l" defTabSz="315468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1" kern="1200">
          <a:solidFill>
            <a:schemeClr val="tx1"/>
          </a:solidFill>
          <a:latin typeface="+mn-lt"/>
          <a:ea typeface="+mn-ea"/>
          <a:cs typeface="+mn-cs"/>
        </a:defRPr>
      </a:lvl4pPr>
      <a:lvl5pPr marL="709803" indent="-78867" algn="l" defTabSz="315468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1" kern="1200">
          <a:solidFill>
            <a:schemeClr val="tx1"/>
          </a:solidFill>
          <a:latin typeface="+mn-lt"/>
          <a:ea typeface="+mn-ea"/>
          <a:cs typeface="+mn-cs"/>
        </a:defRPr>
      </a:lvl5pPr>
      <a:lvl6pPr marL="867537" indent="-78867" algn="l" defTabSz="315468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1" kern="1200">
          <a:solidFill>
            <a:schemeClr val="tx1"/>
          </a:solidFill>
          <a:latin typeface="+mn-lt"/>
          <a:ea typeface="+mn-ea"/>
          <a:cs typeface="+mn-cs"/>
        </a:defRPr>
      </a:lvl6pPr>
      <a:lvl7pPr marL="1025271" indent="-78867" algn="l" defTabSz="315468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1" kern="1200">
          <a:solidFill>
            <a:schemeClr val="tx1"/>
          </a:solidFill>
          <a:latin typeface="+mn-lt"/>
          <a:ea typeface="+mn-ea"/>
          <a:cs typeface="+mn-cs"/>
        </a:defRPr>
      </a:lvl7pPr>
      <a:lvl8pPr marL="1183005" indent="-78867" algn="l" defTabSz="315468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1" kern="1200">
          <a:solidFill>
            <a:schemeClr val="tx1"/>
          </a:solidFill>
          <a:latin typeface="+mn-lt"/>
          <a:ea typeface="+mn-ea"/>
          <a:cs typeface="+mn-cs"/>
        </a:defRPr>
      </a:lvl8pPr>
      <a:lvl9pPr marL="1340739" indent="-78867" algn="l" defTabSz="315468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5468" rtl="0" eaLnBrk="1" latinLnBrk="0" hangingPunct="1">
        <a:defRPr sz="621" kern="1200">
          <a:solidFill>
            <a:schemeClr val="tx1"/>
          </a:solidFill>
          <a:latin typeface="+mn-lt"/>
          <a:ea typeface="+mn-ea"/>
          <a:cs typeface="+mn-cs"/>
        </a:defRPr>
      </a:lvl1pPr>
      <a:lvl2pPr marL="157734" algn="l" defTabSz="315468" rtl="0" eaLnBrk="1" latinLnBrk="0" hangingPunct="1">
        <a:defRPr sz="621" kern="1200">
          <a:solidFill>
            <a:schemeClr val="tx1"/>
          </a:solidFill>
          <a:latin typeface="+mn-lt"/>
          <a:ea typeface="+mn-ea"/>
          <a:cs typeface="+mn-cs"/>
        </a:defRPr>
      </a:lvl2pPr>
      <a:lvl3pPr marL="315468" algn="l" defTabSz="315468" rtl="0" eaLnBrk="1" latinLnBrk="0" hangingPunct="1">
        <a:defRPr sz="621" kern="1200">
          <a:solidFill>
            <a:schemeClr val="tx1"/>
          </a:solidFill>
          <a:latin typeface="+mn-lt"/>
          <a:ea typeface="+mn-ea"/>
          <a:cs typeface="+mn-cs"/>
        </a:defRPr>
      </a:lvl3pPr>
      <a:lvl4pPr marL="473202" algn="l" defTabSz="315468" rtl="0" eaLnBrk="1" latinLnBrk="0" hangingPunct="1">
        <a:defRPr sz="621" kern="1200">
          <a:solidFill>
            <a:schemeClr val="tx1"/>
          </a:solidFill>
          <a:latin typeface="+mn-lt"/>
          <a:ea typeface="+mn-ea"/>
          <a:cs typeface="+mn-cs"/>
        </a:defRPr>
      </a:lvl4pPr>
      <a:lvl5pPr marL="630936" algn="l" defTabSz="315468" rtl="0" eaLnBrk="1" latinLnBrk="0" hangingPunct="1">
        <a:defRPr sz="621" kern="1200">
          <a:solidFill>
            <a:schemeClr val="tx1"/>
          </a:solidFill>
          <a:latin typeface="+mn-lt"/>
          <a:ea typeface="+mn-ea"/>
          <a:cs typeface="+mn-cs"/>
        </a:defRPr>
      </a:lvl5pPr>
      <a:lvl6pPr marL="788670" algn="l" defTabSz="315468" rtl="0" eaLnBrk="1" latinLnBrk="0" hangingPunct="1">
        <a:defRPr sz="621" kern="1200">
          <a:solidFill>
            <a:schemeClr val="tx1"/>
          </a:solidFill>
          <a:latin typeface="+mn-lt"/>
          <a:ea typeface="+mn-ea"/>
          <a:cs typeface="+mn-cs"/>
        </a:defRPr>
      </a:lvl6pPr>
      <a:lvl7pPr marL="946404" algn="l" defTabSz="315468" rtl="0" eaLnBrk="1" latinLnBrk="0" hangingPunct="1">
        <a:defRPr sz="621" kern="1200">
          <a:solidFill>
            <a:schemeClr val="tx1"/>
          </a:solidFill>
          <a:latin typeface="+mn-lt"/>
          <a:ea typeface="+mn-ea"/>
          <a:cs typeface="+mn-cs"/>
        </a:defRPr>
      </a:lvl7pPr>
      <a:lvl8pPr marL="1104138" algn="l" defTabSz="315468" rtl="0" eaLnBrk="1" latinLnBrk="0" hangingPunct="1">
        <a:defRPr sz="621" kern="1200">
          <a:solidFill>
            <a:schemeClr val="tx1"/>
          </a:solidFill>
          <a:latin typeface="+mn-lt"/>
          <a:ea typeface="+mn-ea"/>
          <a:cs typeface="+mn-cs"/>
        </a:defRPr>
      </a:lvl8pPr>
      <a:lvl9pPr marL="1261872" algn="l" defTabSz="315468" rtl="0" eaLnBrk="1" latinLnBrk="0" hangingPunct="1">
        <a:defRPr sz="6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05574F-1359-421E-AA83-6B9AF1365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6" y="-1"/>
            <a:ext cx="3156493" cy="237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35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Cole</dc:creator>
  <cp:lastModifiedBy>Jacob Cole</cp:lastModifiedBy>
  <cp:revision>1</cp:revision>
  <dcterms:created xsi:type="dcterms:W3CDTF">2019-09-23T00:23:32Z</dcterms:created>
  <dcterms:modified xsi:type="dcterms:W3CDTF">2019-09-23T00:24:21Z</dcterms:modified>
</cp:coreProperties>
</file>