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308725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4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591" y="179526"/>
            <a:ext cx="4731544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576160"/>
            <a:ext cx="4731544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1" y="58403"/>
            <a:ext cx="1360319" cy="92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58403"/>
            <a:ext cx="4002097" cy="929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39" y="273479"/>
            <a:ext cx="5441275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9" y="734102"/>
            <a:ext cx="5441275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292016"/>
            <a:ext cx="2681208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292016"/>
            <a:ext cx="2681208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58403"/>
            <a:ext cx="5441275" cy="21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268908"/>
            <a:ext cx="2668886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400696"/>
            <a:ext cx="2668886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268908"/>
            <a:ext cx="2682030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400696"/>
            <a:ext cx="2682030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73131"/>
            <a:ext cx="2034728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157942"/>
            <a:ext cx="3193792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329089"/>
            <a:ext cx="2034728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73131"/>
            <a:ext cx="2034728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157942"/>
            <a:ext cx="3193792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329089"/>
            <a:ext cx="2034728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58403"/>
            <a:ext cx="5441275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292016"/>
            <a:ext cx="5441275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1016722"/>
            <a:ext cx="1419463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D9C6-A54D-4A07-B097-E9DA5FC5111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1016722"/>
            <a:ext cx="212919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1016722"/>
            <a:ext cx="1419463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80C0-8ECA-49D7-BB74-4C1F19251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E9526-6150-4F1C-8479-4DEB4F18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" y="-1"/>
            <a:ext cx="6277728" cy="109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Cole</dc:creator>
  <cp:lastModifiedBy>Jacob Cole</cp:lastModifiedBy>
  <cp:revision>1</cp:revision>
  <dcterms:created xsi:type="dcterms:W3CDTF">2019-09-22T23:50:04Z</dcterms:created>
  <dcterms:modified xsi:type="dcterms:W3CDTF">2019-09-22T23:52:05Z</dcterms:modified>
</cp:coreProperties>
</file>