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8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20160">
          <p15:clr>
            <a:srgbClr val="A4A3A4"/>
          </p15:clr>
        </p15:guide>
        <p15:guide id="4" orient="horz">
          <p15:clr>
            <a:srgbClr val="A4A3A4"/>
          </p15:clr>
        </p15:guide>
        <p15:guide id="5" pos="581">
          <p15:clr>
            <a:srgbClr val="A4A3A4"/>
          </p15:clr>
        </p15:guide>
        <p15:guide id="6" pos="270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701" autoAdjust="0"/>
  </p:normalViewPr>
  <p:slideViewPr>
    <p:cSldViewPr snapToGrid="0" snapToObjects="1" showGuides="1">
      <p:cViewPr>
        <p:scale>
          <a:sx n="33" d="100"/>
          <a:sy n="33" d="100"/>
        </p:scale>
        <p:origin x="618" y="54"/>
      </p:cViewPr>
      <p:guideLst>
        <p:guide orient="horz" pos="3318"/>
        <p:guide orient="horz" pos="288"/>
        <p:guide orient="horz" pos="20160"/>
        <p:guide orient="horz"/>
        <p:guide pos="581"/>
        <p:guide pos="27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-24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7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8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3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0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5"/>
            <a:ext cx="37307520" cy="70561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2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45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68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90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13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136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158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181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02426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0F10813E-6044-45AD-BF53-683DF15FC59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30510485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3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0F10813E-6044-45AD-BF53-683DF15FC59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30510485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89A30BAF-5A2D-493A-B00D-732E5F45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3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011228" y="7383789"/>
            <a:ext cx="32590737" cy="15728441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39007" y="7383789"/>
            <a:ext cx="97040704" cy="15728441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0F10813E-6044-45AD-BF53-683DF15FC59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30510485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89A30BAF-5A2D-493A-B00D-732E5F45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2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378481"/>
            <a:ext cx="10056813" cy="846363"/>
          </a:xfrm>
          <a:prstGeom prst="rect">
            <a:avLst/>
          </a:prstGeom>
          <a:solidFill>
            <a:srgbClr val="00703C"/>
          </a:solidFill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548749"/>
            <a:ext cx="10048875" cy="754045"/>
          </a:xfrm>
          <a:prstGeom prst="rect">
            <a:avLst/>
          </a:prstGeom>
          <a:solidFill>
            <a:srgbClr val="00703C"/>
          </a:solidFill>
        </p:spPr>
        <p:txBody>
          <a:bodyPr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rgbClr val="00703C"/>
          </a:solidFill>
        </p:spPr>
        <p:txBody>
          <a:bodyPr wrap="square"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6378481"/>
            <a:ext cx="10048874" cy="846363"/>
          </a:xfrm>
          <a:prstGeom prst="rect">
            <a:avLst/>
          </a:prstGeom>
          <a:solidFill>
            <a:srgbClr val="00703C"/>
          </a:solidFill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548749"/>
            <a:ext cx="10048875" cy="754045"/>
          </a:xfrm>
          <a:prstGeom prst="rect">
            <a:avLst/>
          </a:prstGeom>
          <a:solidFill>
            <a:srgbClr val="00703C"/>
          </a:solidFill>
        </p:spPr>
        <p:txBody>
          <a:bodyPr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(click to edit)  MATERIALS &amp; METHODS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378481"/>
            <a:ext cx="10048874" cy="846363"/>
          </a:xfrm>
          <a:prstGeom prst="rect">
            <a:avLst/>
          </a:prstGeom>
          <a:solidFill>
            <a:srgbClr val="00703C"/>
          </a:solidFill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548749"/>
            <a:ext cx="10058400" cy="754045"/>
          </a:xfrm>
          <a:prstGeom prst="rect">
            <a:avLst/>
          </a:prstGeom>
          <a:solidFill>
            <a:srgbClr val="00703C"/>
          </a:solidFill>
        </p:spPr>
        <p:txBody>
          <a:bodyPr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(click to edit)  RESULTS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14027" y="5548749"/>
            <a:ext cx="10047018" cy="754045"/>
          </a:xfrm>
          <a:prstGeom prst="rect">
            <a:avLst/>
          </a:prstGeom>
          <a:solidFill>
            <a:srgbClr val="00703C"/>
          </a:solidFill>
        </p:spPr>
        <p:txBody>
          <a:bodyPr wrap="square"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14027" y="6378481"/>
            <a:ext cx="10047018" cy="846363"/>
          </a:xfrm>
          <a:prstGeom prst="rect">
            <a:avLst/>
          </a:prstGeom>
          <a:solidFill>
            <a:schemeClr val="bg1"/>
          </a:solidFill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4027" y="14272738"/>
            <a:ext cx="10047018" cy="754045"/>
          </a:xfrm>
          <a:prstGeom prst="rect">
            <a:avLst/>
          </a:prstGeom>
          <a:solidFill>
            <a:srgbClr val="00703C"/>
          </a:solidFill>
        </p:spPr>
        <p:txBody>
          <a:bodyPr wrap="square"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14027" y="15011402"/>
            <a:ext cx="10052050" cy="846363"/>
          </a:xfrm>
          <a:prstGeom prst="rect">
            <a:avLst/>
          </a:prstGeom>
          <a:solidFill>
            <a:schemeClr val="bg1"/>
          </a:solidFill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14027" y="25679401"/>
            <a:ext cx="10047018" cy="754045"/>
          </a:xfrm>
          <a:prstGeom prst="rect">
            <a:avLst/>
          </a:prstGeom>
          <a:solidFill>
            <a:srgbClr val="00703C"/>
          </a:solidFill>
        </p:spPr>
        <p:txBody>
          <a:bodyPr wrap="square"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  <a:solidFill>
            <a:schemeClr val="bg1"/>
          </a:solidFill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  <a:solidFill>
            <a:schemeClr val="bg1"/>
          </a:solidFill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60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88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115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54" hasCustomPrompt="1"/>
          </p:nvPr>
        </p:nvSpPr>
        <p:spPr>
          <a:xfrm>
            <a:off x="922341" y="6378481"/>
            <a:ext cx="10056813" cy="846363"/>
          </a:xfrm>
          <a:prstGeom prst="rect">
            <a:avLst/>
          </a:prstGeom>
          <a:solidFill>
            <a:schemeClr val="bg1"/>
          </a:solidFill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11605318" y="6378481"/>
            <a:ext cx="10048874" cy="846363"/>
          </a:xfrm>
          <a:prstGeom prst="rect">
            <a:avLst/>
          </a:prstGeom>
          <a:solidFill>
            <a:schemeClr val="bg1"/>
          </a:solidFill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56" hasCustomPrompt="1"/>
          </p:nvPr>
        </p:nvSpPr>
        <p:spPr>
          <a:xfrm>
            <a:off x="22276492" y="6378481"/>
            <a:ext cx="10048874" cy="846363"/>
          </a:xfrm>
          <a:prstGeom prst="rect">
            <a:avLst/>
          </a:prstGeom>
          <a:solidFill>
            <a:schemeClr val="bg1"/>
          </a:solidFill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70439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0F10813E-6044-45AD-BF53-683DF15FC59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30510485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89A30BAF-5A2D-493A-B00D-732E5F45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4" y="21153125"/>
            <a:ext cx="37307520" cy="6537960"/>
          </a:xfrm>
          <a:prstGeom prst="rect">
            <a:avLst/>
          </a:prstGeom>
        </p:spPr>
        <p:txBody>
          <a:bodyPr anchor="t"/>
          <a:lstStyle>
            <a:lvl1pPr algn="l">
              <a:defRPr sz="1765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4" y="13952227"/>
            <a:ext cx="37307520" cy="720089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878">
                <a:solidFill>
                  <a:schemeClr val="tx1">
                    <a:tint val="75000"/>
                  </a:schemeClr>
                </a:solidFill>
              </a:defRPr>
            </a:lvl1pPr>
            <a:lvl2pPr marL="2022711" indent="0">
              <a:buNone/>
              <a:defRPr sz="7949">
                <a:solidFill>
                  <a:schemeClr val="tx1">
                    <a:tint val="75000"/>
                  </a:schemeClr>
                </a:solidFill>
              </a:defRPr>
            </a:lvl2pPr>
            <a:lvl3pPr marL="4045423" indent="0">
              <a:buNone/>
              <a:defRPr sz="7123">
                <a:solidFill>
                  <a:schemeClr val="tx1">
                    <a:tint val="75000"/>
                  </a:schemeClr>
                </a:solidFill>
              </a:defRPr>
            </a:lvl3pPr>
            <a:lvl4pPr marL="6068134" indent="0">
              <a:buNone/>
              <a:defRPr sz="6194">
                <a:solidFill>
                  <a:schemeClr val="tx1">
                    <a:tint val="75000"/>
                  </a:schemeClr>
                </a:solidFill>
              </a:defRPr>
            </a:lvl4pPr>
            <a:lvl5pPr marL="8090845" indent="0">
              <a:buNone/>
              <a:defRPr sz="6194">
                <a:solidFill>
                  <a:schemeClr val="tx1">
                    <a:tint val="75000"/>
                  </a:schemeClr>
                </a:solidFill>
              </a:defRPr>
            </a:lvl5pPr>
            <a:lvl6pPr marL="10113557" indent="0">
              <a:buNone/>
              <a:defRPr sz="6194">
                <a:solidFill>
                  <a:schemeClr val="tx1">
                    <a:tint val="75000"/>
                  </a:schemeClr>
                </a:solidFill>
              </a:defRPr>
            </a:lvl6pPr>
            <a:lvl7pPr marL="12136268" indent="0">
              <a:buNone/>
              <a:defRPr sz="6194">
                <a:solidFill>
                  <a:schemeClr val="tx1">
                    <a:tint val="75000"/>
                  </a:schemeClr>
                </a:solidFill>
              </a:defRPr>
            </a:lvl7pPr>
            <a:lvl8pPr marL="14158979" indent="0">
              <a:buNone/>
              <a:defRPr sz="6194">
                <a:solidFill>
                  <a:schemeClr val="tx1">
                    <a:tint val="75000"/>
                  </a:schemeClr>
                </a:solidFill>
              </a:defRPr>
            </a:lvl8pPr>
            <a:lvl9pPr marL="16181691" indent="0">
              <a:buNone/>
              <a:defRPr sz="61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0F10813E-6044-45AD-BF53-683DF15FC59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30510485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89A30BAF-5A2D-493A-B00D-732E5F45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5" y="43014908"/>
            <a:ext cx="64815720" cy="121653298"/>
          </a:xfrm>
          <a:prstGeom prst="rect">
            <a:avLst/>
          </a:prstGeom>
        </p:spPr>
        <p:txBody>
          <a:bodyPr/>
          <a:lstStyle>
            <a:lvl1pPr>
              <a:defRPr sz="12388"/>
            </a:lvl1pPr>
            <a:lvl2pPr>
              <a:defRPr sz="10633"/>
            </a:lvl2pPr>
            <a:lvl3pPr>
              <a:defRPr sz="8878"/>
            </a:lvl3pPr>
            <a:lvl4pPr>
              <a:defRPr sz="7949"/>
            </a:lvl4pPr>
            <a:lvl5pPr>
              <a:defRPr sz="7949"/>
            </a:lvl5pPr>
            <a:lvl6pPr>
              <a:defRPr sz="7949"/>
            </a:lvl6pPr>
            <a:lvl7pPr>
              <a:defRPr sz="7949"/>
            </a:lvl7pPr>
            <a:lvl8pPr>
              <a:defRPr sz="7949"/>
            </a:lvl8pPr>
            <a:lvl9pPr>
              <a:defRPr sz="79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86244" y="43014908"/>
            <a:ext cx="64815720" cy="121653298"/>
          </a:xfrm>
          <a:prstGeom prst="rect">
            <a:avLst/>
          </a:prstGeom>
        </p:spPr>
        <p:txBody>
          <a:bodyPr/>
          <a:lstStyle>
            <a:lvl1pPr>
              <a:defRPr sz="12388"/>
            </a:lvl1pPr>
            <a:lvl2pPr>
              <a:defRPr sz="10633"/>
            </a:lvl2pPr>
            <a:lvl3pPr>
              <a:defRPr sz="8878"/>
            </a:lvl3pPr>
            <a:lvl4pPr>
              <a:defRPr sz="7949"/>
            </a:lvl4pPr>
            <a:lvl5pPr>
              <a:defRPr sz="7949"/>
            </a:lvl5pPr>
            <a:lvl6pPr>
              <a:defRPr sz="7949"/>
            </a:lvl6pPr>
            <a:lvl7pPr>
              <a:defRPr sz="7949"/>
            </a:lvl7pPr>
            <a:lvl8pPr>
              <a:defRPr sz="7949"/>
            </a:lvl8pPr>
            <a:lvl9pPr>
              <a:defRPr sz="79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0F10813E-6044-45AD-BF53-683DF15FC59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996160" y="30510485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4553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89A30BAF-5A2D-493A-B00D-732E5F45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2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633" b="1"/>
            </a:lvl1pPr>
            <a:lvl2pPr marL="2022711" indent="0">
              <a:buNone/>
              <a:defRPr sz="8878" b="1"/>
            </a:lvl2pPr>
            <a:lvl3pPr marL="4045423" indent="0">
              <a:buNone/>
              <a:defRPr sz="7949" b="1"/>
            </a:lvl3pPr>
            <a:lvl4pPr marL="6068134" indent="0">
              <a:buNone/>
              <a:defRPr sz="7123" b="1"/>
            </a:lvl4pPr>
            <a:lvl5pPr marL="8090845" indent="0">
              <a:buNone/>
              <a:defRPr sz="7123" b="1"/>
            </a:lvl5pPr>
            <a:lvl6pPr marL="10113557" indent="0">
              <a:buNone/>
              <a:defRPr sz="7123" b="1"/>
            </a:lvl6pPr>
            <a:lvl7pPr marL="12136268" indent="0">
              <a:buNone/>
              <a:defRPr sz="7123" b="1"/>
            </a:lvl7pPr>
            <a:lvl8pPr marL="14158979" indent="0">
              <a:buNone/>
              <a:defRPr sz="7123" b="1"/>
            </a:lvl8pPr>
            <a:lvl9pPr marL="16181691" indent="0">
              <a:buNone/>
              <a:defRPr sz="71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2"/>
            <a:ext cx="19392902" cy="18966182"/>
          </a:xfrm>
          <a:prstGeom prst="rect">
            <a:avLst/>
          </a:prstGeom>
        </p:spPr>
        <p:txBody>
          <a:bodyPr/>
          <a:lstStyle>
            <a:lvl1pPr>
              <a:defRPr sz="10633"/>
            </a:lvl1pPr>
            <a:lvl2pPr>
              <a:defRPr sz="8878"/>
            </a:lvl2pPr>
            <a:lvl3pPr>
              <a:defRPr sz="7949"/>
            </a:lvl3pPr>
            <a:lvl4pPr>
              <a:defRPr sz="7123"/>
            </a:lvl4pPr>
            <a:lvl5pPr>
              <a:defRPr sz="7123"/>
            </a:lvl5pPr>
            <a:lvl6pPr>
              <a:defRPr sz="7123"/>
            </a:lvl6pPr>
            <a:lvl7pPr>
              <a:defRPr sz="7123"/>
            </a:lvl7pPr>
            <a:lvl8pPr>
              <a:defRPr sz="7123"/>
            </a:lvl8pPr>
            <a:lvl9pPr>
              <a:defRPr sz="71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4" y="7368544"/>
            <a:ext cx="19400520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633" b="1"/>
            </a:lvl1pPr>
            <a:lvl2pPr marL="2022711" indent="0">
              <a:buNone/>
              <a:defRPr sz="8878" b="1"/>
            </a:lvl2pPr>
            <a:lvl3pPr marL="4045423" indent="0">
              <a:buNone/>
              <a:defRPr sz="7949" b="1"/>
            </a:lvl3pPr>
            <a:lvl4pPr marL="6068134" indent="0">
              <a:buNone/>
              <a:defRPr sz="7123" b="1"/>
            </a:lvl4pPr>
            <a:lvl5pPr marL="8090845" indent="0">
              <a:buNone/>
              <a:defRPr sz="7123" b="1"/>
            </a:lvl5pPr>
            <a:lvl6pPr marL="10113557" indent="0">
              <a:buNone/>
              <a:defRPr sz="7123" b="1"/>
            </a:lvl6pPr>
            <a:lvl7pPr marL="12136268" indent="0">
              <a:buNone/>
              <a:defRPr sz="7123" b="1"/>
            </a:lvl7pPr>
            <a:lvl8pPr marL="14158979" indent="0">
              <a:buNone/>
              <a:defRPr sz="7123" b="1"/>
            </a:lvl8pPr>
            <a:lvl9pPr marL="16181691" indent="0">
              <a:buNone/>
              <a:defRPr sz="71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4" y="10439402"/>
            <a:ext cx="19400520" cy="18966182"/>
          </a:xfrm>
          <a:prstGeom prst="rect">
            <a:avLst/>
          </a:prstGeom>
        </p:spPr>
        <p:txBody>
          <a:bodyPr/>
          <a:lstStyle>
            <a:lvl1pPr>
              <a:defRPr sz="10633"/>
            </a:lvl1pPr>
            <a:lvl2pPr>
              <a:defRPr sz="8878"/>
            </a:lvl2pPr>
            <a:lvl3pPr>
              <a:defRPr sz="7949"/>
            </a:lvl3pPr>
            <a:lvl4pPr>
              <a:defRPr sz="7123"/>
            </a:lvl4pPr>
            <a:lvl5pPr>
              <a:defRPr sz="7123"/>
            </a:lvl5pPr>
            <a:lvl6pPr>
              <a:defRPr sz="7123"/>
            </a:lvl6pPr>
            <a:lvl7pPr>
              <a:defRPr sz="7123"/>
            </a:lvl7pPr>
            <a:lvl8pPr>
              <a:defRPr sz="7123"/>
            </a:lvl8pPr>
            <a:lvl9pPr>
              <a:defRPr sz="71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1945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0F10813E-6044-45AD-BF53-683DF15FC59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996160" y="30510485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14553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89A30BAF-5A2D-493A-B00D-732E5F45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1945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0F10813E-6044-45AD-BF53-683DF15FC59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996160" y="30510485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4553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89A30BAF-5A2D-493A-B00D-732E5F45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2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945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0F10813E-6044-45AD-BF53-683DF15FC59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996160" y="30510485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4553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89A30BAF-5A2D-493A-B00D-732E5F45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8" y="1310640"/>
            <a:ext cx="14439904" cy="5577840"/>
          </a:xfrm>
          <a:prstGeom prst="rect">
            <a:avLst/>
          </a:prstGeom>
        </p:spPr>
        <p:txBody>
          <a:bodyPr anchor="b"/>
          <a:lstStyle>
            <a:lvl1pPr algn="l">
              <a:defRPr sz="88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4" y="1310647"/>
            <a:ext cx="24536401" cy="28094942"/>
          </a:xfrm>
          <a:prstGeom prst="rect">
            <a:avLst/>
          </a:prstGeom>
        </p:spPr>
        <p:txBody>
          <a:bodyPr/>
          <a:lstStyle>
            <a:lvl1pPr>
              <a:defRPr sz="14143"/>
            </a:lvl1pPr>
            <a:lvl2pPr>
              <a:defRPr sz="12388"/>
            </a:lvl2pPr>
            <a:lvl3pPr>
              <a:defRPr sz="10633"/>
            </a:lvl3pPr>
            <a:lvl4pPr>
              <a:defRPr sz="8878"/>
            </a:lvl4pPr>
            <a:lvl5pPr>
              <a:defRPr sz="8878"/>
            </a:lvl5pPr>
            <a:lvl6pPr>
              <a:defRPr sz="8878"/>
            </a:lvl6pPr>
            <a:lvl7pPr>
              <a:defRPr sz="8878"/>
            </a:lvl7pPr>
            <a:lvl8pPr>
              <a:defRPr sz="8878"/>
            </a:lvl8pPr>
            <a:lvl9pPr>
              <a:defRPr sz="88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8" y="6888487"/>
            <a:ext cx="14439904" cy="22517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194"/>
            </a:lvl1pPr>
            <a:lvl2pPr marL="2022711" indent="0">
              <a:buNone/>
              <a:defRPr sz="5265"/>
            </a:lvl2pPr>
            <a:lvl3pPr marL="4045423" indent="0">
              <a:buNone/>
              <a:defRPr sz="4439"/>
            </a:lvl3pPr>
            <a:lvl4pPr marL="6068134" indent="0">
              <a:buNone/>
              <a:defRPr sz="4026"/>
            </a:lvl4pPr>
            <a:lvl5pPr marL="8090845" indent="0">
              <a:buNone/>
              <a:defRPr sz="4026"/>
            </a:lvl5pPr>
            <a:lvl6pPr marL="10113557" indent="0">
              <a:buNone/>
              <a:defRPr sz="4026"/>
            </a:lvl6pPr>
            <a:lvl7pPr marL="12136268" indent="0">
              <a:buNone/>
              <a:defRPr sz="4026"/>
            </a:lvl7pPr>
            <a:lvl8pPr marL="14158979" indent="0">
              <a:buNone/>
              <a:defRPr sz="4026"/>
            </a:lvl8pPr>
            <a:lvl9pPr marL="16181691" indent="0">
              <a:buNone/>
              <a:defRPr sz="40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0F10813E-6044-45AD-BF53-683DF15FC59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996160" y="30510485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4553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89A30BAF-5A2D-493A-B00D-732E5F45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6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2"/>
            <a:ext cx="26334720" cy="2720342"/>
          </a:xfrm>
          <a:prstGeom prst="rect">
            <a:avLst/>
          </a:prstGeom>
        </p:spPr>
        <p:txBody>
          <a:bodyPr anchor="b"/>
          <a:lstStyle>
            <a:lvl1pPr algn="l">
              <a:defRPr sz="88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143"/>
            </a:lvl1pPr>
            <a:lvl2pPr marL="2022711" indent="0">
              <a:buNone/>
              <a:defRPr sz="12388"/>
            </a:lvl2pPr>
            <a:lvl3pPr marL="4045423" indent="0">
              <a:buNone/>
              <a:defRPr sz="10633"/>
            </a:lvl3pPr>
            <a:lvl4pPr marL="6068134" indent="0">
              <a:buNone/>
              <a:defRPr sz="8878"/>
            </a:lvl4pPr>
            <a:lvl5pPr marL="8090845" indent="0">
              <a:buNone/>
              <a:defRPr sz="8878"/>
            </a:lvl5pPr>
            <a:lvl6pPr marL="10113557" indent="0">
              <a:buNone/>
              <a:defRPr sz="8878"/>
            </a:lvl6pPr>
            <a:lvl7pPr marL="12136268" indent="0">
              <a:buNone/>
              <a:defRPr sz="8878"/>
            </a:lvl7pPr>
            <a:lvl8pPr marL="14158979" indent="0">
              <a:buNone/>
              <a:defRPr sz="8878"/>
            </a:lvl8pPr>
            <a:lvl9pPr marL="16181691" indent="0">
              <a:buNone/>
              <a:defRPr sz="887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4"/>
            <a:ext cx="26334720" cy="3863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194"/>
            </a:lvl1pPr>
            <a:lvl2pPr marL="2022711" indent="0">
              <a:buNone/>
              <a:defRPr sz="5265"/>
            </a:lvl2pPr>
            <a:lvl3pPr marL="4045423" indent="0">
              <a:buNone/>
              <a:defRPr sz="4439"/>
            </a:lvl3pPr>
            <a:lvl4pPr marL="6068134" indent="0">
              <a:buNone/>
              <a:defRPr sz="4026"/>
            </a:lvl4pPr>
            <a:lvl5pPr marL="8090845" indent="0">
              <a:buNone/>
              <a:defRPr sz="4026"/>
            </a:lvl5pPr>
            <a:lvl6pPr marL="10113557" indent="0">
              <a:buNone/>
              <a:defRPr sz="4026"/>
            </a:lvl6pPr>
            <a:lvl7pPr marL="12136268" indent="0">
              <a:buNone/>
              <a:defRPr sz="4026"/>
            </a:lvl7pPr>
            <a:lvl8pPr marL="14158979" indent="0">
              <a:buNone/>
              <a:defRPr sz="4026"/>
            </a:lvl8pPr>
            <a:lvl9pPr marL="16181691" indent="0">
              <a:buNone/>
              <a:defRPr sz="40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0F10813E-6044-45AD-BF53-683DF15FC59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996160" y="30510485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455360" y="30510485"/>
            <a:ext cx="10241280" cy="1752600"/>
          </a:xfrm>
          <a:prstGeom prst="rect">
            <a:avLst/>
          </a:prstGeom>
        </p:spPr>
        <p:txBody>
          <a:bodyPr/>
          <a:lstStyle/>
          <a:p>
            <a:fld id="{89A30BAF-5A2D-493A-B00D-732E5F45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05003" y="0"/>
            <a:ext cx="43703069" cy="32881141"/>
          </a:xfrm>
          <a:prstGeom prst="rect">
            <a:avLst/>
          </a:prstGeom>
          <a:noFill/>
          <a:ln w="57150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78"/>
          </a:p>
        </p:txBody>
      </p:sp>
      <p:sp>
        <p:nvSpPr>
          <p:cNvPr id="8" name="Rectangle 7"/>
          <p:cNvSpPr/>
          <p:nvPr/>
        </p:nvSpPr>
        <p:spPr>
          <a:xfrm>
            <a:off x="143441" y="30757090"/>
            <a:ext cx="43664631" cy="2161309"/>
          </a:xfrm>
          <a:prstGeom prst="rect">
            <a:avLst/>
          </a:prstGeom>
          <a:gradFill flip="none" rotWithShape="1">
            <a:gsLst>
              <a:gs pos="20000">
                <a:srgbClr val="339933"/>
              </a:gs>
              <a:gs pos="74000">
                <a:srgbClr val="339933"/>
              </a:gs>
            </a:gsLst>
            <a:lin ang="198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78"/>
          </a:p>
        </p:txBody>
      </p:sp>
      <p:sp>
        <p:nvSpPr>
          <p:cNvPr id="7" name="Rectangle 6"/>
          <p:cNvSpPr/>
          <p:nvPr/>
        </p:nvSpPr>
        <p:spPr>
          <a:xfrm>
            <a:off x="105003" y="0"/>
            <a:ext cx="43703070" cy="4213554"/>
          </a:xfrm>
          <a:prstGeom prst="rect">
            <a:avLst/>
          </a:prstGeom>
          <a:gradFill>
            <a:gsLst>
              <a:gs pos="16000">
                <a:srgbClr val="339933"/>
              </a:gs>
              <a:gs pos="17000">
                <a:srgbClr val="339933"/>
              </a:gs>
              <a:gs pos="68000">
                <a:srgbClr val="156B13"/>
              </a:gs>
            </a:gsLst>
            <a:lin ang="5400000" scaled="1"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78"/>
          </a:p>
        </p:txBody>
      </p:sp>
      <p:pic>
        <p:nvPicPr>
          <p:cNvPr id="12" name="Picture 11" descr="logo-clear.gi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0598" y="30757091"/>
            <a:ext cx="8502396" cy="1913086"/>
          </a:xfrm>
          <a:prstGeom prst="rect">
            <a:avLst/>
          </a:prstGeom>
          <a:effectLst>
            <a:outerShdw dir="19800000" algn="ctr" rotWithShape="0">
              <a:schemeClr val="bg1"/>
            </a:outerShdw>
          </a:effectLst>
        </p:spPr>
      </p:pic>
      <p:sp>
        <p:nvSpPr>
          <p:cNvPr id="45" name="Text Box 14"/>
          <p:cNvSpPr txBox="1">
            <a:spLocks noChangeArrowheads="1"/>
          </p:cNvSpPr>
          <p:nvPr userDrawn="1"/>
        </p:nvSpPr>
        <p:spPr bwMode="auto">
          <a:xfrm>
            <a:off x="1484177" y="32306273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DESIGN © 2015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</p:spTree>
    <p:extLst>
      <p:ext uri="{BB962C8B-B14F-4D97-AF65-F5344CB8AC3E}">
        <p14:creationId xmlns:p14="http://schemas.microsoft.com/office/powerpoint/2010/main" val="158362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4045423" rtl="0" eaLnBrk="1" latinLnBrk="0" hangingPunct="1">
        <a:spcBef>
          <a:spcPct val="0"/>
        </a:spcBef>
        <a:buNone/>
        <a:defRPr sz="195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7034" indent="-1517034" algn="l" defTabSz="4045423" rtl="0" eaLnBrk="1" latinLnBrk="0" hangingPunct="1">
        <a:spcBef>
          <a:spcPct val="20000"/>
        </a:spcBef>
        <a:buFont typeface="Arial" pitchFamily="34" charset="0"/>
        <a:buChar char="•"/>
        <a:defRPr sz="14143" kern="1200">
          <a:solidFill>
            <a:schemeClr val="tx1"/>
          </a:solidFill>
          <a:latin typeface="+mn-lt"/>
          <a:ea typeface="+mn-ea"/>
          <a:cs typeface="+mn-cs"/>
        </a:defRPr>
      </a:lvl1pPr>
      <a:lvl2pPr marL="3286906" indent="-1264195" algn="l" defTabSz="4045423" rtl="0" eaLnBrk="1" latinLnBrk="0" hangingPunct="1">
        <a:spcBef>
          <a:spcPct val="20000"/>
        </a:spcBef>
        <a:buFont typeface="Arial" pitchFamily="34" charset="0"/>
        <a:buChar char="–"/>
        <a:defRPr sz="12388" kern="1200">
          <a:solidFill>
            <a:schemeClr val="tx1"/>
          </a:solidFill>
          <a:latin typeface="+mn-lt"/>
          <a:ea typeface="+mn-ea"/>
          <a:cs typeface="+mn-cs"/>
        </a:defRPr>
      </a:lvl2pPr>
      <a:lvl3pPr marL="5056778" indent="-1011356" algn="l" defTabSz="4045423" rtl="0" eaLnBrk="1" latinLnBrk="0" hangingPunct="1">
        <a:spcBef>
          <a:spcPct val="20000"/>
        </a:spcBef>
        <a:buFont typeface="Arial" pitchFamily="34" charset="0"/>
        <a:buChar char="•"/>
        <a:defRPr sz="10633" kern="1200">
          <a:solidFill>
            <a:schemeClr val="tx1"/>
          </a:solidFill>
          <a:latin typeface="+mn-lt"/>
          <a:ea typeface="+mn-ea"/>
          <a:cs typeface="+mn-cs"/>
        </a:defRPr>
      </a:lvl3pPr>
      <a:lvl4pPr marL="7079490" indent="-1011356" algn="l" defTabSz="4045423" rtl="0" eaLnBrk="1" latinLnBrk="0" hangingPunct="1">
        <a:spcBef>
          <a:spcPct val="20000"/>
        </a:spcBef>
        <a:buFont typeface="Arial" pitchFamily="34" charset="0"/>
        <a:buChar char="–"/>
        <a:defRPr sz="8878" kern="1200">
          <a:solidFill>
            <a:schemeClr val="tx1"/>
          </a:solidFill>
          <a:latin typeface="+mn-lt"/>
          <a:ea typeface="+mn-ea"/>
          <a:cs typeface="+mn-cs"/>
        </a:defRPr>
      </a:lvl4pPr>
      <a:lvl5pPr marL="9102201" indent="-1011356" algn="l" defTabSz="4045423" rtl="0" eaLnBrk="1" latinLnBrk="0" hangingPunct="1">
        <a:spcBef>
          <a:spcPct val="20000"/>
        </a:spcBef>
        <a:buFont typeface="Arial" pitchFamily="34" charset="0"/>
        <a:buChar char="»"/>
        <a:defRPr sz="8878" kern="1200">
          <a:solidFill>
            <a:schemeClr val="tx1"/>
          </a:solidFill>
          <a:latin typeface="+mn-lt"/>
          <a:ea typeface="+mn-ea"/>
          <a:cs typeface="+mn-cs"/>
        </a:defRPr>
      </a:lvl5pPr>
      <a:lvl6pPr marL="11124912" indent="-1011356" algn="l" defTabSz="4045423" rtl="0" eaLnBrk="1" latinLnBrk="0" hangingPunct="1">
        <a:spcBef>
          <a:spcPct val="20000"/>
        </a:spcBef>
        <a:buFont typeface="Arial" pitchFamily="34" charset="0"/>
        <a:buChar char="•"/>
        <a:defRPr sz="8878" kern="1200">
          <a:solidFill>
            <a:schemeClr val="tx1"/>
          </a:solidFill>
          <a:latin typeface="+mn-lt"/>
          <a:ea typeface="+mn-ea"/>
          <a:cs typeface="+mn-cs"/>
        </a:defRPr>
      </a:lvl6pPr>
      <a:lvl7pPr marL="13147624" indent="-1011356" algn="l" defTabSz="4045423" rtl="0" eaLnBrk="1" latinLnBrk="0" hangingPunct="1">
        <a:spcBef>
          <a:spcPct val="20000"/>
        </a:spcBef>
        <a:buFont typeface="Arial" pitchFamily="34" charset="0"/>
        <a:buChar char="•"/>
        <a:defRPr sz="8878" kern="1200">
          <a:solidFill>
            <a:schemeClr val="tx1"/>
          </a:solidFill>
          <a:latin typeface="+mn-lt"/>
          <a:ea typeface="+mn-ea"/>
          <a:cs typeface="+mn-cs"/>
        </a:defRPr>
      </a:lvl7pPr>
      <a:lvl8pPr marL="15170335" indent="-1011356" algn="l" defTabSz="4045423" rtl="0" eaLnBrk="1" latinLnBrk="0" hangingPunct="1">
        <a:spcBef>
          <a:spcPct val="20000"/>
        </a:spcBef>
        <a:buFont typeface="Arial" pitchFamily="34" charset="0"/>
        <a:buChar char="•"/>
        <a:defRPr sz="8878" kern="1200">
          <a:solidFill>
            <a:schemeClr val="tx1"/>
          </a:solidFill>
          <a:latin typeface="+mn-lt"/>
          <a:ea typeface="+mn-ea"/>
          <a:cs typeface="+mn-cs"/>
        </a:defRPr>
      </a:lvl8pPr>
      <a:lvl9pPr marL="17193046" indent="-1011356" algn="l" defTabSz="4045423" rtl="0" eaLnBrk="1" latinLnBrk="0" hangingPunct="1">
        <a:spcBef>
          <a:spcPct val="20000"/>
        </a:spcBef>
        <a:buFont typeface="Arial" pitchFamily="34" charset="0"/>
        <a:buChar char="•"/>
        <a:defRPr sz="88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45423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1pPr>
      <a:lvl2pPr marL="2022711" algn="l" defTabSz="4045423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2pPr>
      <a:lvl3pPr marL="4045423" algn="l" defTabSz="4045423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3pPr>
      <a:lvl4pPr marL="6068134" algn="l" defTabSz="4045423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4pPr>
      <a:lvl5pPr marL="8090845" algn="l" defTabSz="4045423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5pPr>
      <a:lvl6pPr marL="10113557" algn="l" defTabSz="4045423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6pPr>
      <a:lvl7pPr marL="12136268" algn="l" defTabSz="4045423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7pPr>
      <a:lvl8pPr marL="14158979" algn="l" defTabSz="4045423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8pPr>
      <a:lvl9pPr marL="16181691" algn="l" defTabSz="4045423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366409" y="4345358"/>
            <a:ext cx="12161520" cy="77724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12887141" y="4355198"/>
            <a:ext cx="15364075" cy="754045"/>
          </a:xfrm>
        </p:spPr>
        <p:txBody>
          <a:bodyPr/>
          <a:lstStyle/>
          <a:p>
            <a:r>
              <a:rPr lang="en-US" dirty="0"/>
              <a:t>MECHANISM OF THE STAGE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9671569" y="13519007"/>
            <a:ext cx="14043138" cy="777240"/>
          </a:xfrm>
          <a:solidFill>
            <a:srgbClr val="00703C"/>
          </a:solidFill>
        </p:spPr>
        <p:txBody>
          <a:bodyPr/>
          <a:lstStyle/>
          <a:p>
            <a:r>
              <a:rPr lang="en-US" dirty="0"/>
              <a:t>LabVIEW GUI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50"/>
          </p:nvPr>
        </p:nvSpPr>
        <p:spPr>
          <a:xfrm>
            <a:off x="5984675" y="2914637"/>
            <a:ext cx="31998968" cy="1280160"/>
          </a:xfrm>
        </p:spPr>
        <p:txBody>
          <a:bodyPr>
            <a:normAutofit fontScale="70000" lnSpcReduction="20000"/>
          </a:bodyPr>
          <a:lstStyle/>
          <a:p>
            <a:r>
              <a:rPr lang="en-US" b="1" baseline="30000" dirty="0">
                <a:solidFill>
                  <a:schemeClr val="bg1"/>
                </a:solidFill>
              </a:rPr>
              <a:t>1</a:t>
            </a:r>
            <a:r>
              <a:rPr lang="en-US" b="1" dirty="0">
                <a:solidFill>
                  <a:schemeClr val="bg1"/>
                </a:solidFill>
              </a:rPr>
              <a:t>Department of Mechanical Engineering and Engineering Science</a:t>
            </a:r>
          </a:p>
          <a:p>
            <a:r>
              <a:rPr lang="en-US" b="1" dirty="0">
                <a:solidFill>
                  <a:schemeClr val="bg1"/>
                </a:solidFill>
              </a:rPr>
              <a:t>University of North Carolina at Charlotte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1"/>
          </p:nvPr>
        </p:nvSpPr>
        <p:spPr>
          <a:xfrm>
            <a:off x="5932593" y="1729711"/>
            <a:ext cx="31998968" cy="1280160"/>
          </a:xfrm>
        </p:spPr>
        <p:txBody>
          <a:bodyPr>
            <a:normAutofit/>
          </a:bodyPr>
          <a:lstStyle/>
          <a:p>
            <a:pPr defTabSz="4029075"/>
            <a:r>
              <a:rPr lang="en-US" sz="6600" b="1" dirty="0">
                <a:solidFill>
                  <a:schemeClr val="bg1"/>
                </a:solidFill>
              </a:rPr>
              <a:t>Kumar Arumugam, Alexander Blum, Kristen </a:t>
            </a:r>
            <a:r>
              <a:rPr lang="en-US" sz="6600" b="1" dirty="0" err="1">
                <a:solidFill>
                  <a:schemeClr val="bg1"/>
                </a:solidFill>
              </a:rPr>
              <a:t>Venditti</a:t>
            </a:r>
            <a:r>
              <a:rPr lang="en-US" sz="6600" b="1" dirty="0">
                <a:solidFill>
                  <a:schemeClr val="bg1"/>
                </a:solidFill>
              </a:rPr>
              <a:t>, Jacob Cole and Joshua </a:t>
            </a:r>
            <a:r>
              <a:rPr lang="en-US" sz="6600" b="1" dirty="0" err="1">
                <a:solidFill>
                  <a:schemeClr val="bg1"/>
                </a:solidFill>
              </a:rPr>
              <a:t>Tarbutton</a:t>
            </a:r>
            <a:endParaRPr lang="en-US" sz="6600" b="1" baseline="30000" dirty="0">
              <a:solidFill>
                <a:schemeClr val="bg1"/>
              </a:solidFill>
            </a:endParaRP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53"/>
          </p:nvPr>
        </p:nvSpPr>
        <p:spPr>
          <a:xfrm>
            <a:off x="270445" y="341121"/>
            <a:ext cx="43267423" cy="1637973"/>
          </a:xfrm>
        </p:spPr>
        <p:txBody>
          <a:bodyPr>
            <a:noAutofit/>
          </a:bodyPr>
          <a:lstStyle/>
          <a:p>
            <a:pPr defTabSz="4029075"/>
            <a:r>
              <a:rPr lang="en-US" sz="8600" i="1" dirty="0">
                <a:solidFill>
                  <a:schemeClr val="bg1"/>
                </a:solidFill>
              </a:rPr>
              <a:t>High Precision Mass Measurement via the Kibble Balance Method</a:t>
            </a:r>
          </a:p>
        </p:txBody>
      </p:sp>
      <p:sp>
        <p:nvSpPr>
          <p:cNvPr id="137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29982800" y="24378800"/>
            <a:ext cx="13402785" cy="77433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AutoShape 6" descr="https://app.box.com/representation/file_version_61307220465/image_2048_jpg/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955" y="31205257"/>
            <a:ext cx="501973" cy="540646"/>
          </a:xfrm>
          <a:prstGeom prst="rect">
            <a:avLst/>
          </a:prstGeom>
        </p:spPr>
      </p:pic>
      <p:sp>
        <p:nvSpPr>
          <p:cNvPr id="143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12645393" y="13496617"/>
            <a:ext cx="16039753" cy="754045"/>
          </a:xfrm>
        </p:spPr>
        <p:txBody>
          <a:bodyPr/>
          <a:lstStyle/>
          <a:p>
            <a:r>
              <a:rPr lang="en-US" dirty="0"/>
              <a:t>SOLID MODEL AND PICTURE OF THE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CB25B-6996-4ED5-A99B-30A240373B44}"/>
              </a:ext>
            </a:extLst>
          </p:cNvPr>
          <p:cNvSpPr/>
          <p:nvPr/>
        </p:nvSpPr>
        <p:spPr>
          <a:xfrm>
            <a:off x="30201084" y="28230140"/>
            <a:ext cx="13336784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/>
              <a:t>[1] S. T. Smith, Flexures: Elements of Elastic Mechanisms. CRC Press, 2000.</a:t>
            </a:r>
          </a:p>
          <a:p>
            <a:r>
              <a:rPr lang="en-US" sz="2900" dirty="0"/>
              <a:t>[2] R. J. </a:t>
            </a:r>
            <a:r>
              <a:rPr lang="en-US" sz="2900" dirty="0" err="1"/>
              <a:t>Hocken</a:t>
            </a:r>
            <a:r>
              <a:rPr lang="en-US" sz="2900" dirty="0"/>
              <a:t> and P. H. Pereira, Coordinate Measuring Machines and Systems. CRC Press, 2 ed., 2011.</a:t>
            </a:r>
          </a:p>
          <a:p>
            <a:r>
              <a:rPr lang="en-US" sz="2900" dirty="0"/>
              <a:t>[3] S. W. Smith, The Scientist and Engineer’s Guide to Digital Signal Processing. California Technical Publishing, 2 ed., 1999.</a:t>
            </a:r>
          </a:p>
        </p:txBody>
      </p:sp>
      <p:sp>
        <p:nvSpPr>
          <p:cNvPr id="97" name="Text Placeholder 27">
            <a:extLst>
              <a:ext uri="{FF2B5EF4-FFF2-40B4-BE49-F238E27FC236}">
                <a16:creationId xmlns:a16="http://schemas.microsoft.com/office/drawing/2014/main" id="{F3452238-2182-4DE2-BC42-4941FEFB0B1D}"/>
              </a:ext>
            </a:extLst>
          </p:cNvPr>
          <p:cNvSpPr txBox="1">
            <a:spLocks/>
          </p:cNvSpPr>
          <p:nvPr/>
        </p:nvSpPr>
        <p:spPr>
          <a:xfrm>
            <a:off x="30134878" y="27264738"/>
            <a:ext cx="13218535" cy="777240"/>
          </a:xfrm>
          <a:prstGeom prst="rect">
            <a:avLst/>
          </a:prstGeom>
          <a:solidFill>
            <a:srgbClr val="00703C"/>
          </a:solidFill>
        </p:spPr>
        <p:txBody>
          <a:bodyPr wrap="square" lIns="91436" tIns="91436" rIns="91436" bIns="91436" anchor="ctr" anchorCtr="0">
            <a:spAutoFit/>
          </a:bodyPr>
          <a:lstStyle>
            <a:lvl1pPr marL="0" indent="0" algn="ctr" defTabSz="4045423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u="sng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286906" indent="-1264195" algn="l" defTabSz="40454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3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56778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079490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02201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24912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47624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70335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93046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REFERENCES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35801-B92B-4293-A79C-3F1390713006}"/>
              </a:ext>
            </a:extLst>
          </p:cNvPr>
          <p:cNvSpPr/>
          <p:nvPr/>
        </p:nvSpPr>
        <p:spPr>
          <a:xfrm>
            <a:off x="39992508" y="2364547"/>
            <a:ext cx="36736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Acknowledgements: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Dr. Jeffery Thousand</a:t>
            </a:r>
            <a:endParaRPr lang="en-US" sz="2800" b="1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Todd </a:t>
            </a:r>
            <a:r>
              <a:rPr lang="en-US" sz="28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Noste</a:t>
            </a:r>
            <a:endParaRPr lang="en-US" sz="2800" b="1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Text Placeholder 25">
            <a:extLst>
              <a:ext uri="{FF2B5EF4-FFF2-40B4-BE49-F238E27FC236}">
                <a16:creationId xmlns:a16="http://schemas.microsoft.com/office/drawing/2014/main" id="{7C7DC0A4-27BB-4E10-9F72-30EB5B996961}"/>
              </a:ext>
            </a:extLst>
          </p:cNvPr>
          <p:cNvSpPr txBox="1">
            <a:spLocks/>
          </p:cNvSpPr>
          <p:nvPr/>
        </p:nvSpPr>
        <p:spPr>
          <a:xfrm>
            <a:off x="29147478" y="4317722"/>
            <a:ext cx="14205935" cy="754045"/>
          </a:xfrm>
          <a:prstGeom prst="rect">
            <a:avLst/>
          </a:prstGeom>
          <a:solidFill>
            <a:srgbClr val="00703C"/>
          </a:solidFill>
        </p:spPr>
        <p:txBody>
          <a:bodyPr wrap="square" lIns="91436" tIns="91436" rIns="91436" bIns="91436" anchor="ctr" anchorCtr="0">
            <a:spAutoFit/>
          </a:bodyPr>
          <a:lstStyle>
            <a:lvl1pPr marL="0" indent="0" algn="ctr" defTabSz="4045423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u="sng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286906" indent="-1264195" algn="l" defTabSz="40454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3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56778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079490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02201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24912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47624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70335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93046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 ARCHITECTURE</a:t>
            </a:r>
          </a:p>
        </p:txBody>
      </p:sp>
      <p:sp>
        <p:nvSpPr>
          <p:cNvPr id="357" name="Text Placeholder 22">
            <a:extLst>
              <a:ext uri="{FF2B5EF4-FFF2-40B4-BE49-F238E27FC236}">
                <a16:creationId xmlns:a16="http://schemas.microsoft.com/office/drawing/2014/main" id="{4CB4585E-6087-480A-B6FE-CA193E00A6E1}"/>
              </a:ext>
            </a:extLst>
          </p:cNvPr>
          <p:cNvSpPr txBox="1">
            <a:spLocks/>
          </p:cNvSpPr>
          <p:nvPr/>
        </p:nvSpPr>
        <p:spPr>
          <a:xfrm>
            <a:off x="12491013" y="24185173"/>
            <a:ext cx="7200000" cy="677100"/>
          </a:xfrm>
          <a:prstGeom prst="rect">
            <a:avLst/>
          </a:prstGeom>
          <a:solidFill>
            <a:srgbClr val="00703C"/>
          </a:solidFill>
        </p:spPr>
        <p:txBody>
          <a:bodyPr wrap="square" lIns="91436" tIns="91436" rIns="91436" bIns="91436" anchor="ctr" anchorCtr="0">
            <a:spAutoFit/>
          </a:bodyPr>
          <a:lstStyle>
            <a:lvl1pPr marL="0" indent="0" algn="ctr" defTabSz="4045423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u="sng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286906" indent="-1264195" algn="l" defTabSz="40454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3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56778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079490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02201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24912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47624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70335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93046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RESONANT FREQUENCY MEASUREMENT</a:t>
            </a:r>
          </a:p>
        </p:txBody>
      </p:sp>
      <p:sp>
        <p:nvSpPr>
          <p:cNvPr id="361" name="Text Placeholder 22">
            <a:extLst>
              <a:ext uri="{FF2B5EF4-FFF2-40B4-BE49-F238E27FC236}">
                <a16:creationId xmlns:a16="http://schemas.microsoft.com/office/drawing/2014/main" id="{14FC4C60-0A43-4BB4-B213-F138EFEFD5B4}"/>
              </a:ext>
            </a:extLst>
          </p:cNvPr>
          <p:cNvSpPr txBox="1">
            <a:spLocks/>
          </p:cNvSpPr>
          <p:nvPr/>
        </p:nvSpPr>
        <p:spPr>
          <a:xfrm>
            <a:off x="19992250" y="24177595"/>
            <a:ext cx="9356199" cy="677100"/>
          </a:xfrm>
          <a:prstGeom prst="rect">
            <a:avLst/>
          </a:prstGeom>
          <a:solidFill>
            <a:srgbClr val="00703C"/>
          </a:solidFill>
        </p:spPr>
        <p:txBody>
          <a:bodyPr wrap="square" lIns="91436" tIns="91436" rIns="91436" bIns="91436" anchor="ctr" anchorCtr="0">
            <a:spAutoFit/>
          </a:bodyPr>
          <a:lstStyle>
            <a:lvl1pPr marL="0" indent="0" algn="ctr" defTabSz="4045423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u="sng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286906" indent="-1264195" algn="l" defTabSz="40454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3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56778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079490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02201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24912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47624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70335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93046" indent="-1011356" algn="l" defTabSz="40454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UNCERTAINTY ESTIMATE OF MEASUREMENT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609012-2533-4488-B2E1-50A5C1361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580" y="14271595"/>
            <a:ext cx="18237639" cy="10058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FF2584-1527-465C-84AE-61D986A80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8503" y="6120933"/>
            <a:ext cx="14226204" cy="62747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071D24-B797-4DAC-81A7-44F21739D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5923" y="25202897"/>
            <a:ext cx="10245646" cy="30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18134"/>
      </p:ext>
    </p:extLst>
  </p:cSld>
  <p:clrMapOvr>
    <a:masterClrMapping/>
  </p:clrMapOvr>
</p:sld>
</file>

<file path=ppt/theme/theme1.xml><?xml version="1.0" encoding="utf-8"?>
<a:theme xmlns:a="http://schemas.openxmlformats.org/drawingml/2006/main" name="Senior Design 1 Poster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Senior Design 1 Poster</Template>
  <TotalTime>1750</TotalTime>
  <Words>148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Senior Design 1 Poster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Jacob Cole</cp:lastModifiedBy>
  <cp:revision>157</cp:revision>
  <dcterms:created xsi:type="dcterms:W3CDTF">2012-02-03T19:11:35Z</dcterms:created>
  <dcterms:modified xsi:type="dcterms:W3CDTF">2019-10-25T18:22:15Z</dcterms:modified>
</cp:coreProperties>
</file>