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305D5-4385-4DB0-9571-078DCD905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0292F0-4061-4FC2-A4B6-40E40DD76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D7B50-5A79-419E-B5DF-643C6D413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D9418-57B1-4E41-8772-FC45618E2C1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97397-1465-45EB-A3E3-372F0CF06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7E58B-01F0-417D-891A-D42487AC4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E526-F4B3-4E2F-950C-FD593320A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27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D1F76-DCF2-4D11-A3BE-6A0BA4BF0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AAE76-93F1-4C05-8CDC-6F4E0A45E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AA9A3-9469-4784-9322-8D3DA5306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D9418-57B1-4E41-8772-FC45618E2C1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536E4-3422-4F16-B15E-03EF84779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5D08B-D4FB-4D83-B530-A15F41E86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E526-F4B3-4E2F-950C-FD593320A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7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76F944-7680-477B-A85C-F5987326A3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374FC2-00E6-4860-B76D-0EDE66E8C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B8BD2-5E93-44A9-A187-CBFA957A4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D9418-57B1-4E41-8772-FC45618E2C1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F6228-9A5F-4E36-93B9-EFF87E09D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CCF5A-5161-407B-B8B4-C224885D3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E526-F4B3-4E2F-950C-FD593320A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7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64A78-9C16-4F31-AA84-20512F9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CC223-E1A3-47A5-B5C8-F44EEFFCF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6D7EB-150F-41F0-A2BD-F2706B5F6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D9418-57B1-4E41-8772-FC45618E2C1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105CF-B2ED-4B37-80D3-180E77BBC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BF3A7-DF5D-4A80-8AF5-2D0FC34F1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E526-F4B3-4E2F-950C-FD593320A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41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DB243-2E7F-433D-B280-2955202DD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D52EC-F98F-4C5F-BC38-637B426BE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C7CCD-60D5-44A1-AF99-DB89D1891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D9418-57B1-4E41-8772-FC45618E2C1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97D2C-4DD1-4874-93D3-40F9158BC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7AFE9-984F-4874-BC8B-73AF71C2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E526-F4B3-4E2F-950C-FD593320A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30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2A8DF-59E7-46D2-859E-234343B6D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C39D1-96CB-4F52-9F02-319D376FA3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E584B5-26F5-4DD3-AFC1-AB5ADD1E5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0ED8C-7A02-46E8-A844-EA653F570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D9418-57B1-4E41-8772-FC45618E2C1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0D011-4174-417C-B486-354A9646D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247C5-90E2-4C88-BB88-8715B1ED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E526-F4B3-4E2F-950C-FD593320A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83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B5F17-8F9E-4F01-85ED-A7A52EA6A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35F6B-0D76-4032-8B1D-D02F96528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29CF59-5F07-4647-9AE1-E61E20B7E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50662C-D388-431A-B7F1-8464E0C91A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513656-3E49-4E48-9279-8F9AE4E231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1F3F40-7AD8-4C0C-9459-20838031B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D9418-57B1-4E41-8772-FC45618E2C1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C53047-6DB3-4A93-BAFC-E0D93DA1D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238443-621B-488C-8AAB-A8EC7D3AA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E526-F4B3-4E2F-950C-FD593320A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82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964A8-98E2-4939-86A8-1640BCCF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1A376B-5F6D-440F-B326-62A09D882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D9418-57B1-4E41-8772-FC45618E2C1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16B0D-3D98-4A39-B9FA-BA4D10FAF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7767F6-386A-4C4C-9FDC-C84AAE3E2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E526-F4B3-4E2F-950C-FD593320A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49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CAB2F-B1E0-4230-8AB0-27311C49F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D9418-57B1-4E41-8772-FC45618E2C1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3BD801-F3E7-4B39-9F48-716D50138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8FBB5-B8B2-44B9-8F85-004ABC9A0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E526-F4B3-4E2F-950C-FD593320A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99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1A6F-E1F4-4B26-ACB6-4EE756EC7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497E0-2866-497D-8CFF-5699E3388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D92340-60AE-4455-BFA7-AF8AA24D6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7CF0C-A61F-4FE6-A615-90558396E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D9418-57B1-4E41-8772-FC45618E2C1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14F6A-FA43-4D6B-AB81-0F1416964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765081-3A1C-421D-B729-2450E8C03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E526-F4B3-4E2F-950C-FD593320A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84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00E26-48EF-4478-9A9E-5127BCFA1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3CB526-794B-414A-BB5F-A6AC08338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C705CD-658F-4BB5-8182-1C6A87BE3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A3831-709A-4366-A4F3-C933DC611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D9418-57B1-4E41-8772-FC45618E2C1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99A0EC-A290-4810-AA6A-65D045593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16660-3575-4955-81F6-576EC526C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E526-F4B3-4E2F-950C-FD593320A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4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033012-22C0-478E-BC4C-25F45780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D3D76-3583-435B-9134-DF81ADA9B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0675A-4C36-4552-BD48-B21900878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D9418-57B1-4E41-8772-FC45618E2C1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2088F-1023-4947-8136-3528FBC6B4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90484-072E-44D4-96D9-CC184ABDBB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3E526-F4B3-4E2F-950C-FD593320A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0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89E480E5-8202-48F8-ABD9-27033397EAA4}"/>
              </a:ext>
            </a:extLst>
          </p:cNvPr>
          <p:cNvGrpSpPr/>
          <p:nvPr/>
        </p:nvGrpSpPr>
        <p:grpSpPr>
          <a:xfrm>
            <a:off x="1610685" y="2220099"/>
            <a:ext cx="2684480" cy="2216099"/>
            <a:chOff x="1610685" y="2315359"/>
            <a:chExt cx="2684480" cy="221609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06039F-F685-4394-BF8B-98B06C3D0D0F}"/>
                </a:ext>
              </a:extLst>
            </p:cNvPr>
            <p:cNvSpPr/>
            <p:nvPr/>
          </p:nvSpPr>
          <p:spPr>
            <a:xfrm rot="5400000">
              <a:off x="809535" y="3418514"/>
              <a:ext cx="1828804" cy="22650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1313433-B3EA-493A-A3C5-34072AA98B45}"/>
                </a:ext>
              </a:extLst>
            </p:cNvPr>
            <p:cNvSpPr/>
            <p:nvPr/>
          </p:nvSpPr>
          <p:spPr>
            <a:xfrm rot="5400000">
              <a:off x="3267510" y="3418514"/>
              <a:ext cx="1828804" cy="22650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C76F03D-E3B2-4972-80B5-78B369A35182}"/>
                </a:ext>
              </a:extLst>
            </p:cNvPr>
            <p:cNvSpPr/>
            <p:nvPr/>
          </p:nvSpPr>
          <p:spPr>
            <a:xfrm rot="5400000">
              <a:off x="1844875" y="2081169"/>
              <a:ext cx="2216099" cy="2684480"/>
            </a:xfrm>
            <a:custGeom>
              <a:avLst/>
              <a:gdLst>
                <a:gd name="connsiteX0" fmla="*/ 2130810 w 2216099"/>
                <a:gd name="connsiteY0" fmla="*/ 2684480 h 2684480"/>
                <a:gd name="connsiteX1" fmla="*/ 2130810 w 2216099"/>
                <a:gd name="connsiteY1" fmla="*/ 2348920 h 2684480"/>
                <a:gd name="connsiteX2" fmla="*/ 2216099 w 2216099"/>
                <a:gd name="connsiteY2" fmla="*/ 2348920 h 2684480"/>
                <a:gd name="connsiteX3" fmla="*/ 2216099 w 2216099"/>
                <a:gd name="connsiteY3" fmla="*/ 2684480 h 2684480"/>
                <a:gd name="connsiteX4" fmla="*/ 2127636 w 2216099"/>
                <a:gd name="connsiteY4" fmla="*/ 335560 h 2684480"/>
                <a:gd name="connsiteX5" fmla="*/ 2127636 w 2216099"/>
                <a:gd name="connsiteY5" fmla="*/ 0 h 2684480"/>
                <a:gd name="connsiteX6" fmla="*/ 2212925 w 2216099"/>
                <a:gd name="connsiteY6" fmla="*/ 0 h 2684480"/>
                <a:gd name="connsiteX7" fmla="*/ 2212925 w 2216099"/>
                <a:gd name="connsiteY7" fmla="*/ 335560 h 2684480"/>
                <a:gd name="connsiteX8" fmla="*/ 302004 w 2216099"/>
                <a:gd name="connsiteY8" fmla="*/ 2464970 h 2684480"/>
                <a:gd name="connsiteX9" fmla="*/ 302004 w 2216099"/>
                <a:gd name="connsiteY9" fmla="*/ 2348920 h 2684480"/>
                <a:gd name="connsiteX10" fmla="*/ 2130809 w 2216099"/>
                <a:gd name="connsiteY10" fmla="*/ 2348920 h 2684480"/>
                <a:gd name="connsiteX11" fmla="*/ 2130809 w 2216099"/>
                <a:gd name="connsiteY11" fmla="*/ 2464970 h 2684480"/>
                <a:gd name="connsiteX12" fmla="*/ 0 w 2216099"/>
                <a:gd name="connsiteY12" fmla="*/ 2684479 h 2684480"/>
                <a:gd name="connsiteX13" fmla="*/ 1 w 2216099"/>
                <a:gd name="connsiteY13" fmla="*/ 0 h 2684480"/>
                <a:gd name="connsiteX14" fmla="*/ 302004 w 2216099"/>
                <a:gd name="connsiteY14" fmla="*/ 0 h 2684480"/>
                <a:gd name="connsiteX15" fmla="*/ 302004 w 2216099"/>
                <a:gd name="connsiteY15" fmla="*/ 219510 h 2684480"/>
                <a:gd name="connsiteX16" fmla="*/ 2127635 w 2216099"/>
                <a:gd name="connsiteY16" fmla="*/ 219510 h 2684480"/>
                <a:gd name="connsiteX17" fmla="*/ 2127635 w 2216099"/>
                <a:gd name="connsiteY17" fmla="*/ 335560 h 2684480"/>
                <a:gd name="connsiteX18" fmla="*/ 302004 w 2216099"/>
                <a:gd name="connsiteY18" fmla="*/ 335560 h 2684480"/>
                <a:gd name="connsiteX19" fmla="*/ 302003 w 2216099"/>
                <a:gd name="connsiteY19" fmla="*/ 2684479 h 2684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216099" h="2684480">
                  <a:moveTo>
                    <a:pt x="2130810" y="2684480"/>
                  </a:moveTo>
                  <a:lnTo>
                    <a:pt x="2130810" y="2348920"/>
                  </a:lnTo>
                  <a:lnTo>
                    <a:pt x="2216099" y="2348920"/>
                  </a:lnTo>
                  <a:lnTo>
                    <a:pt x="2216099" y="2684480"/>
                  </a:lnTo>
                  <a:close/>
                  <a:moveTo>
                    <a:pt x="2127636" y="335560"/>
                  </a:moveTo>
                  <a:lnTo>
                    <a:pt x="2127636" y="0"/>
                  </a:lnTo>
                  <a:lnTo>
                    <a:pt x="2212925" y="0"/>
                  </a:lnTo>
                  <a:lnTo>
                    <a:pt x="2212925" y="335560"/>
                  </a:lnTo>
                  <a:close/>
                  <a:moveTo>
                    <a:pt x="302004" y="2464970"/>
                  </a:moveTo>
                  <a:lnTo>
                    <a:pt x="302004" y="2348920"/>
                  </a:lnTo>
                  <a:lnTo>
                    <a:pt x="2130809" y="2348920"/>
                  </a:lnTo>
                  <a:lnTo>
                    <a:pt x="2130809" y="2464970"/>
                  </a:lnTo>
                  <a:close/>
                  <a:moveTo>
                    <a:pt x="0" y="2684479"/>
                  </a:moveTo>
                  <a:lnTo>
                    <a:pt x="1" y="0"/>
                  </a:lnTo>
                  <a:lnTo>
                    <a:pt x="302004" y="0"/>
                  </a:lnTo>
                  <a:lnTo>
                    <a:pt x="302004" y="219510"/>
                  </a:lnTo>
                  <a:lnTo>
                    <a:pt x="2127635" y="219510"/>
                  </a:lnTo>
                  <a:lnTo>
                    <a:pt x="2127635" y="335560"/>
                  </a:lnTo>
                  <a:lnTo>
                    <a:pt x="302004" y="335560"/>
                  </a:lnTo>
                  <a:lnTo>
                    <a:pt x="302003" y="2684479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D2A87B1-6571-4684-A969-F41FBB0E309D}"/>
              </a:ext>
            </a:extLst>
          </p:cNvPr>
          <p:cNvGrpSpPr/>
          <p:nvPr/>
        </p:nvGrpSpPr>
        <p:grpSpPr>
          <a:xfrm>
            <a:off x="1157679" y="2571750"/>
            <a:ext cx="3573710" cy="2335809"/>
            <a:chOff x="1157679" y="2571750"/>
            <a:chExt cx="3573710" cy="233580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26D8F30-7F17-4B48-9522-E6038654F4BA}"/>
                </a:ext>
              </a:extLst>
            </p:cNvPr>
            <p:cNvGrpSpPr/>
            <p:nvPr/>
          </p:nvGrpSpPr>
          <p:grpSpPr>
            <a:xfrm>
              <a:off x="1157679" y="2571750"/>
              <a:ext cx="3573710" cy="2335809"/>
              <a:chOff x="1157679" y="2801922"/>
              <a:chExt cx="3573710" cy="2105637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5259427E-2DBC-4981-BA86-696E3AAF2323}"/>
                  </a:ext>
                </a:extLst>
              </p:cNvPr>
              <p:cNvSpPr/>
              <p:nvPr/>
            </p:nvSpPr>
            <p:spPr>
              <a:xfrm>
                <a:off x="1157679" y="2801922"/>
                <a:ext cx="3573710" cy="2105637"/>
              </a:xfrm>
              <a:custGeom>
                <a:avLst/>
                <a:gdLst>
                  <a:gd name="connsiteX0" fmla="*/ 3187817 w 3573710"/>
                  <a:gd name="connsiteY0" fmla="*/ 1 h 2105637"/>
                  <a:gd name="connsiteX1" fmla="*/ 3573710 w 3573710"/>
                  <a:gd name="connsiteY1" fmla="*/ 1 h 2105637"/>
                  <a:gd name="connsiteX2" fmla="*/ 3573710 w 3573710"/>
                  <a:gd name="connsiteY2" fmla="*/ 2103541 h 2105637"/>
                  <a:gd name="connsiteX3" fmla="*/ 3187817 w 3573710"/>
                  <a:gd name="connsiteY3" fmla="*/ 2103541 h 2105637"/>
                  <a:gd name="connsiteX4" fmla="*/ 3187817 w 3573710"/>
                  <a:gd name="connsiteY4" fmla="*/ 2105636 h 2105637"/>
                  <a:gd name="connsiteX5" fmla="*/ 385894 w 3573710"/>
                  <a:gd name="connsiteY5" fmla="*/ 2105636 h 2105637"/>
                  <a:gd name="connsiteX6" fmla="*/ 385894 w 3573710"/>
                  <a:gd name="connsiteY6" fmla="*/ 1820412 h 2105637"/>
                  <a:gd name="connsiteX7" fmla="*/ 3187817 w 3573710"/>
                  <a:gd name="connsiteY7" fmla="*/ 1820412 h 2105637"/>
                  <a:gd name="connsiteX8" fmla="*/ 0 w 3573710"/>
                  <a:gd name="connsiteY8" fmla="*/ 0 h 2105637"/>
                  <a:gd name="connsiteX9" fmla="*/ 385893 w 3573710"/>
                  <a:gd name="connsiteY9" fmla="*/ 0 h 2105637"/>
                  <a:gd name="connsiteX10" fmla="*/ 385893 w 3573710"/>
                  <a:gd name="connsiteY10" fmla="*/ 2105637 h 2105637"/>
                  <a:gd name="connsiteX11" fmla="*/ 0 w 3573710"/>
                  <a:gd name="connsiteY11" fmla="*/ 2105637 h 2105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573710" h="2105637">
                    <a:moveTo>
                      <a:pt x="3187817" y="1"/>
                    </a:moveTo>
                    <a:lnTo>
                      <a:pt x="3573710" y="1"/>
                    </a:lnTo>
                    <a:lnTo>
                      <a:pt x="3573710" y="2103541"/>
                    </a:lnTo>
                    <a:lnTo>
                      <a:pt x="3187817" y="2103541"/>
                    </a:lnTo>
                    <a:lnTo>
                      <a:pt x="3187817" y="2105636"/>
                    </a:lnTo>
                    <a:lnTo>
                      <a:pt x="385894" y="2105636"/>
                    </a:lnTo>
                    <a:lnTo>
                      <a:pt x="385894" y="1820412"/>
                    </a:lnTo>
                    <a:lnTo>
                      <a:pt x="3187817" y="1820412"/>
                    </a:lnTo>
                    <a:close/>
                    <a:moveTo>
                      <a:pt x="0" y="0"/>
                    </a:moveTo>
                    <a:lnTo>
                      <a:pt x="385893" y="0"/>
                    </a:lnTo>
                    <a:lnTo>
                      <a:pt x="385893" y="2105637"/>
                    </a:lnTo>
                    <a:lnTo>
                      <a:pt x="0" y="2105637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B3FD0EA-A666-4C37-B115-3D430901D51B}"/>
                  </a:ext>
                </a:extLst>
              </p:cNvPr>
              <p:cNvSpPr/>
              <p:nvPr/>
            </p:nvSpPr>
            <p:spPr>
              <a:xfrm>
                <a:off x="2021746" y="3043238"/>
                <a:ext cx="1845579" cy="1579095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49B73DD-2DF0-40F8-9494-187055C4F8E1}"/>
                </a:ext>
              </a:extLst>
            </p:cNvPr>
            <p:cNvSpPr/>
            <p:nvPr/>
          </p:nvSpPr>
          <p:spPr>
            <a:xfrm>
              <a:off x="2021746" y="2571750"/>
              <a:ext cx="1845579" cy="2676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0797F97-FD24-4928-9F85-214A023C026A}"/>
              </a:ext>
            </a:extLst>
          </p:cNvPr>
          <p:cNvGrpSpPr/>
          <p:nvPr/>
        </p:nvGrpSpPr>
        <p:grpSpPr>
          <a:xfrm>
            <a:off x="1345472" y="2648856"/>
            <a:ext cx="899543" cy="2089347"/>
            <a:chOff x="5196457" y="2669709"/>
            <a:chExt cx="899543" cy="2089347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D69C8F08-FC0A-4897-B40B-9D19E91A51CA}"/>
                </a:ext>
              </a:extLst>
            </p:cNvPr>
            <p:cNvSpPr/>
            <p:nvPr/>
          </p:nvSpPr>
          <p:spPr>
            <a:xfrm>
              <a:off x="5196457" y="2671543"/>
              <a:ext cx="899543" cy="2087512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2A3742C-AE69-4ACD-99BC-A4B4CC92B963}"/>
                </a:ext>
              </a:extLst>
            </p:cNvPr>
            <p:cNvCxnSpPr/>
            <p:nvPr/>
          </p:nvCxnSpPr>
          <p:spPr>
            <a:xfrm flipV="1">
              <a:off x="5196457" y="3612654"/>
              <a:ext cx="0" cy="5334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2704E67-3EDD-4BA2-B8BE-5A2776FC94F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096000" y="3206254"/>
              <a:ext cx="0" cy="5334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4F9B9A7-5D3E-41AD-943F-05C8500FCF66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581739" y="2553573"/>
              <a:ext cx="0" cy="23227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4C96963-DC09-466A-B51F-740F8DAB445B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5681999" y="4642920"/>
              <a:ext cx="0" cy="23227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CF77210-DB76-4092-BB7C-B4DF334635EC}"/>
              </a:ext>
            </a:extLst>
          </p:cNvPr>
          <p:cNvGrpSpPr/>
          <p:nvPr/>
        </p:nvGrpSpPr>
        <p:grpSpPr>
          <a:xfrm flipV="1">
            <a:off x="3626606" y="2670625"/>
            <a:ext cx="899543" cy="2089347"/>
            <a:chOff x="5196457" y="2669709"/>
            <a:chExt cx="899543" cy="2089347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85EA4188-BFA0-4B51-A799-E9E9A079CC27}"/>
                </a:ext>
              </a:extLst>
            </p:cNvPr>
            <p:cNvSpPr/>
            <p:nvPr/>
          </p:nvSpPr>
          <p:spPr>
            <a:xfrm>
              <a:off x="5196457" y="2671543"/>
              <a:ext cx="899543" cy="2087512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A7D969-8CAD-4D50-9831-156461592366}"/>
                </a:ext>
              </a:extLst>
            </p:cNvPr>
            <p:cNvCxnSpPr/>
            <p:nvPr/>
          </p:nvCxnSpPr>
          <p:spPr>
            <a:xfrm flipV="1">
              <a:off x="5196457" y="3612654"/>
              <a:ext cx="0" cy="5334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BE57341-480E-4CF8-928E-841B8C54249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096000" y="3206254"/>
              <a:ext cx="0" cy="5334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3B2B758B-3C37-4178-9EE2-EAF26DD2673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581739" y="2553573"/>
              <a:ext cx="0" cy="23227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171F930C-98CB-43FA-B0B4-E5AA6D146B90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5681999" y="4642920"/>
              <a:ext cx="0" cy="23227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6B68E188-B3D6-4769-812E-858340A5C1AC}"/>
              </a:ext>
            </a:extLst>
          </p:cNvPr>
          <p:cNvSpPr txBox="1"/>
          <p:nvPr/>
        </p:nvSpPr>
        <p:spPr>
          <a:xfrm>
            <a:off x="2411109" y="3550327"/>
            <a:ext cx="1032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MAGNET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2711423-BA44-4AE8-8726-6FAC45CD4C8E}"/>
              </a:ext>
            </a:extLst>
          </p:cNvPr>
          <p:cNvSpPr txBox="1"/>
          <p:nvPr/>
        </p:nvSpPr>
        <p:spPr>
          <a:xfrm>
            <a:off x="4093718" y="1674848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WIRE WINDING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4E2D355-A6B6-4D19-8CBA-5CEBFA428D90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4186315" y="2044180"/>
            <a:ext cx="729904" cy="86871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BE08C18-7ED2-469F-9BE8-BF079A7504C1}"/>
              </a:ext>
            </a:extLst>
          </p:cNvPr>
          <p:cNvCxnSpPr>
            <a:cxnSpLocks/>
          </p:cNvCxnSpPr>
          <p:nvPr/>
        </p:nvCxnSpPr>
        <p:spPr>
          <a:xfrm flipH="1">
            <a:off x="4534476" y="2839445"/>
            <a:ext cx="714440" cy="44418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8B319B9-7515-4145-BC06-A1447604A912}"/>
              </a:ext>
            </a:extLst>
          </p:cNvPr>
          <p:cNvSpPr txBox="1"/>
          <p:nvPr/>
        </p:nvSpPr>
        <p:spPr>
          <a:xfrm>
            <a:off x="5232830" y="2387084"/>
            <a:ext cx="1293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MAGNETIC FIELD LINES</a:t>
            </a:r>
          </a:p>
        </p:txBody>
      </p:sp>
    </p:spTree>
    <p:extLst>
      <p:ext uri="{BB962C8B-B14F-4D97-AF65-F5344CB8AC3E}">
        <p14:creationId xmlns:p14="http://schemas.microsoft.com/office/powerpoint/2010/main" val="679698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>
            <a:extLst>
              <a:ext uri="{FF2B5EF4-FFF2-40B4-BE49-F238E27FC236}">
                <a16:creationId xmlns:a16="http://schemas.microsoft.com/office/drawing/2014/main" id="{0B002D2A-6B8D-46D5-96D3-5A4687A5CB41}"/>
              </a:ext>
            </a:extLst>
          </p:cNvPr>
          <p:cNvGrpSpPr/>
          <p:nvPr/>
        </p:nvGrpSpPr>
        <p:grpSpPr>
          <a:xfrm>
            <a:off x="968654" y="927136"/>
            <a:ext cx="9610451" cy="5785291"/>
            <a:chOff x="968654" y="927136"/>
            <a:chExt cx="9610451" cy="5785291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86B096A-B6A9-423E-BE89-D4B533D1DEEC}"/>
                </a:ext>
              </a:extLst>
            </p:cNvPr>
            <p:cNvGrpSpPr/>
            <p:nvPr/>
          </p:nvGrpSpPr>
          <p:grpSpPr>
            <a:xfrm>
              <a:off x="968654" y="927136"/>
              <a:ext cx="9610451" cy="5785291"/>
              <a:chOff x="968654" y="927136"/>
              <a:chExt cx="9610451" cy="5785291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7607295E-A789-4163-9770-A610E36DB70C}"/>
                  </a:ext>
                </a:extLst>
              </p:cNvPr>
              <p:cNvGrpSpPr/>
              <p:nvPr/>
            </p:nvGrpSpPr>
            <p:grpSpPr>
              <a:xfrm>
                <a:off x="4790934" y="990717"/>
                <a:ext cx="2823309" cy="5721710"/>
                <a:chOff x="4036381" y="990717"/>
                <a:chExt cx="2823309" cy="5721710"/>
              </a:xfrm>
            </p:grpSpPr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218DA8B-BCEE-4E8C-A5A9-E167E3D849FE}"/>
                    </a:ext>
                  </a:extLst>
                </p:cNvPr>
                <p:cNvSpPr txBox="1"/>
                <p:nvPr/>
              </p:nvSpPr>
              <p:spPr>
                <a:xfrm>
                  <a:off x="4036381" y="990717"/>
                  <a:ext cx="12903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Real Time System</a:t>
                  </a: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A5F3E894-E639-452E-A626-FCE0549555F0}"/>
                    </a:ext>
                  </a:extLst>
                </p:cNvPr>
                <p:cNvSpPr/>
                <p:nvPr/>
              </p:nvSpPr>
              <p:spPr>
                <a:xfrm>
                  <a:off x="4036381" y="1360049"/>
                  <a:ext cx="2823309" cy="5352378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8CE75E56-A96C-44FD-8350-E9027D511B81}"/>
                    </a:ext>
                  </a:extLst>
                </p:cNvPr>
                <p:cNvSpPr/>
                <p:nvPr/>
              </p:nvSpPr>
              <p:spPr>
                <a:xfrm>
                  <a:off x="4162140" y="1528440"/>
                  <a:ext cx="2571790" cy="209402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dirty="0"/>
                    <a:t>Data acquisition and control loop</a:t>
                  </a:r>
                </a:p>
              </p:txBody>
            </p:sp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7F7C10CA-B911-4FF4-A100-F627F428A334}"/>
                    </a:ext>
                  </a:extLst>
                </p:cNvPr>
                <p:cNvSpPr/>
                <p:nvPr/>
              </p:nvSpPr>
              <p:spPr>
                <a:xfrm>
                  <a:off x="4151380" y="5236999"/>
                  <a:ext cx="2571790" cy="136716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dirty="0"/>
                    <a:t>Data logging loop</a:t>
                  </a:r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3E94B052-5D3D-4C28-92C2-A45931B34E18}"/>
                  </a:ext>
                </a:extLst>
              </p:cNvPr>
              <p:cNvGrpSpPr/>
              <p:nvPr/>
            </p:nvGrpSpPr>
            <p:grpSpPr>
              <a:xfrm>
                <a:off x="968654" y="1017379"/>
                <a:ext cx="2834428" cy="5695048"/>
                <a:chOff x="257453" y="1017379"/>
                <a:chExt cx="3986073" cy="5695048"/>
              </a:xfrm>
            </p:grpSpPr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AF32A3C-4181-4818-B74B-BBD71CE46575}"/>
                    </a:ext>
                  </a:extLst>
                </p:cNvPr>
                <p:cNvSpPr txBox="1"/>
                <p:nvPr/>
              </p:nvSpPr>
              <p:spPr>
                <a:xfrm>
                  <a:off x="257453" y="1017379"/>
                  <a:ext cx="19500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Desktop Computer</a:t>
                  </a: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6DDC83D7-0FFE-4ACE-B49B-58B6CE1331F8}"/>
                    </a:ext>
                  </a:extLst>
                </p:cNvPr>
                <p:cNvSpPr/>
                <p:nvPr/>
              </p:nvSpPr>
              <p:spPr>
                <a:xfrm>
                  <a:off x="257453" y="1360049"/>
                  <a:ext cx="3986073" cy="5352378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FFCB4CE7-B73D-45B9-B1A8-C12EB86B14B8}"/>
                    </a:ext>
                  </a:extLst>
                </p:cNvPr>
                <p:cNvSpPr/>
                <p:nvPr/>
              </p:nvSpPr>
              <p:spPr>
                <a:xfrm>
                  <a:off x="426127" y="1455939"/>
                  <a:ext cx="3630968" cy="95878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Measurement state machine</a:t>
                  </a:r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2F722CF1-E7F4-44B6-BF9D-038E6F6F4039}"/>
                    </a:ext>
                  </a:extLst>
                </p:cNvPr>
                <p:cNvGrpSpPr/>
                <p:nvPr/>
              </p:nvGrpSpPr>
              <p:grpSpPr>
                <a:xfrm>
                  <a:off x="435005" y="2553184"/>
                  <a:ext cx="3630968" cy="4018723"/>
                  <a:chOff x="426127" y="2656131"/>
                  <a:chExt cx="3630968" cy="4018723"/>
                </a:xfrm>
              </p:grpSpPr>
              <p:sp>
                <p:nvSpPr>
                  <p:cNvPr id="33" name="Rectangle: Rounded Corners 32">
                    <a:extLst>
                      <a:ext uri="{FF2B5EF4-FFF2-40B4-BE49-F238E27FC236}">
                        <a16:creationId xmlns:a16="http://schemas.microsoft.com/office/drawing/2014/main" id="{12CEF451-9701-448D-9630-41AE01E289D3}"/>
                      </a:ext>
                    </a:extLst>
                  </p:cNvPr>
                  <p:cNvSpPr/>
                  <p:nvPr/>
                </p:nvSpPr>
                <p:spPr>
                  <a:xfrm>
                    <a:off x="426127" y="2656131"/>
                    <a:ext cx="3630968" cy="479394"/>
                  </a:xfrm>
                  <a:prstGeom prst="round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Idle</a:t>
                    </a:r>
                  </a:p>
                </p:txBody>
              </p:sp>
              <p:sp>
                <p:nvSpPr>
                  <p:cNvPr id="34" name="Rectangle: Rounded Corners 33">
                    <a:extLst>
                      <a:ext uri="{FF2B5EF4-FFF2-40B4-BE49-F238E27FC236}">
                        <a16:creationId xmlns:a16="http://schemas.microsoft.com/office/drawing/2014/main" id="{9BB1C2A0-E193-4314-A93A-533F0186E4A6}"/>
                      </a:ext>
                    </a:extLst>
                  </p:cNvPr>
                  <p:cNvSpPr/>
                  <p:nvPr/>
                </p:nvSpPr>
                <p:spPr>
                  <a:xfrm>
                    <a:off x="426127" y="3246019"/>
                    <a:ext cx="3630968" cy="479394"/>
                  </a:xfrm>
                  <a:prstGeom prst="round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Configure</a:t>
                    </a:r>
                  </a:p>
                </p:txBody>
              </p:sp>
              <p:sp>
                <p:nvSpPr>
                  <p:cNvPr id="35" name="Rectangle: Rounded Corners 34">
                    <a:extLst>
                      <a:ext uri="{FF2B5EF4-FFF2-40B4-BE49-F238E27FC236}">
                        <a16:creationId xmlns:a16="http://schemas.microsoft.com/office/drawing/2014/main" id="{2C804D75-D524-4AB9-851F-099096770758}"/>
                      </a:ext>
                    </a:extLst>
                  </p:cNvPr>
                  <p:cNvSpPr/>
                  <p:nvPr/>
                </p:nvSpPr>
                <p:spPr>
                  <a:xfrm>
                    <a:off x="426127" y="6195460"/>
                    <a:ext cx="3630968" cy="479394"/>
                  </a:xfrm>
                  <a:prstGeom prst="round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Exit</a:t>
                    </a:r>
                  </a:p>
                </p:txBody>
              </p:sp>
              <p:sp>
                <p:nvSpPr>
                  <p:cNvPr id="36" name="Rectangle: Rounded Corners 35">
                    <a:extLst>
                      <a:ext uri="{FF2B5EF4-FFF2-40B4-BE49-F238E27FC236}">
                        <a16:creationId xmlns:a16="http://schemas.microsoft.com/office/drawing/2014/main" id="{D5689814-3E54-4DAE-8D5B-4C0CB994046D}"/>
                      </a:ext>
                    </a:extLst>
                  </p:cNvPr>
                  <p:cNvSpPr/>
                  <p:nvPr/>
                </p:nvSpPr>
                <p:spPr>
                  <a:xfrm>
                    <a:off x="426127" y="4425795"/>
                    <a:ext cx="3630968" cy="479394"/>
                  </a:xfrm>
                  <a:prstGeom prst="round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Wait for data</a:t>
                    </a:r>
                  </a:p>
                </p:txBody>
              </p:sp>
              <p:sp>
                <p:nvSpPr>
                  <p:cNvPr id="37" name="Rectangle: Rounded Corners 36">
                    <a:extLst>
                      <a:ext uri="{FF2B5EF4-FFF2-40B4-BE49-F238E27FC236}">
                        <a16:creationId xmlns:a16="http://schemas.microsoft.com/office/drawing/2014/main" id="{59042C6C-9328-413E-8ECC-50057700F527}"/>
                      </a:ext>
                    </a:extLst>
                  </p:cNvPr>
                  <p:cNvSpPr/>
                  <p:nvPr/>
                </p:nvSpPr>
                <p:spPr>
                  <a:xfrm>
                    <a:off x="426127" y="5015683"/>
                    <a:ext cx="3630968" cy="479394"/>
                  </a:xfrm>
                  <a:prstGeom prst="round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Load data</a:t>
                    </a:r>
                  </a:p>
                </p:txBody>
              </p:sp>
              <p:sp>
                <p:nvSpPr>
                  <p:cNvPr id="38" name="Rectangle: Rounded Corners 37">
                    <a:extLst>
                      <a:ext uri="{FF2B5EF4-FFF2-40B4-BE49-F238E27FC236}">
                        <a16:creationId xmlns:a16="http://schemas.microsoft.com/office/drawing/2014/main" id="{AA166A86-AAFF-45B5-AA9E-CA88188A5059}"/>
                      </a:ext>
                    </a:extLst>
                  </p:cNvPr>
                  <p:cNvSpPr/>
                  <p:nvPr/>
                </p:nvSpPr>
                <p:spPr>
                  <a:xfrm>
                    <a:off x="426127" y="5605571"/>
                    <a:ext cx="3630968" cy="479394"/>
                  </a:xfrm>
                  <a:prstGeom prst="round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Process data</a:t>
                    </a:r>
                  </a:p>
                </p:txBody>
              </p:sp>
              <p:sp>
                <p:nvSpPr>
                  <p:cNvPr id="39" name="Rectangle: Rounded Corners 38">
                    <a:extLst>
                      <a:ext uri="{FF2B5EF4-FFF2-40B4-BE49-F238E27FC236}">
                        <a16:creationId xmlns:a16="http://schemas.microsoft.com/office/drawing/2014/main" id="{AFD238F2-1BA5-4F28-8831-A440467E6994}"/>
                      </a:ext>
                    </a:extLst>
                  </p:cNvPr>
                  <p:cNvSpPr/>
                  <p:nvPr/>
                </p:nvSpPr>
                <p:spPr>
                  <a:xfrm>
                    <a:off x="426127" y="3835907"/>
                    <a:ext cx="3630968" cy="479394"/>
                  </a:xfrm>
                  <a:prstGeom prst="round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Start measurement</a:t>
                    </a: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85DC3D90-952C-4EE8-AFCD-FCBC43F3618D}"/>
                  </a:ext>
                </a:extLst>
              </p:cNvPr>
              <p:cNvGrpSpPr/>
              <p:nvPr/>
            </p:nvGrpSpPr>
            <p:grpSpPr>
              <a:xfrm>
                <a:off x="8575829" y="927136"/>
                <a:ext cx="2003276" cy="5721710"/>
                <a:chOff x="7514990" y="927136"/>
                <a:chExt cx="3986073" cy="5721710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E01174B-F952-4E63-8AC2-5DEC04476E86}"/>
                    </a:ext>
                  </a:extLst>
                </p:cNvPr>
                <p:cNvSpPr txBox="1"/>
                <p:nvPr/>
              </p:nvSpPr>
              <p:spPr>
                <a:xfrm>
                  <a:off x="7530994" y="927136"/>
                  <a:ext cx="17532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FPGA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A50379D-3743-453B-AF7E-18F78C670763}"/>
                    </a:ext>
                  </a:extLst>
                </p:cNvPr>
                <p:cNvSpPr/>
                <p:nvPr/>
              </p:nvSpPr>
              <p:spPr>
                <a:xfrm>
                  <a:off x="7514990" y="1296468"/>
                  <a:ext cx="3986073" cy="5352378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4" name="Rectangle: Rounded Corners 43">
                  <a:extLst>
                    <a:ext uri="{FF2B5EF4-FFF2-40B4-BE49-F238E27FC236}">
                      <a16:creationId xmlns:a16="http://schemas.microsoft.com/office/drawing/2014/main" id="{1BF1DCB6-7963-4149-98DF-E0535BC50F00}"/>
                    </a:ext>
                  </a:extLst>
                </p:cNvPr>
                <p:cNvSpPr/>
                <p:nvPr/>
              </p:nvSpPr>
              <p:spPr>
                <a:xfrm>
                  <a:off x="7705766" y="1407264"/>
                  <a:ext cx="3630967" cy="146304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Control voice coil</a:t>
                  </a:r>
                </a:p>
              </p:txBody>
            </p:sp>
            <p:sp>
              <p:nvSpPr>
                <p:cNvPr id="46" name="Rectangle: Rounded Corners 45">
                  <a:extLst>
                    <a:ext uri="{FF2B5EF4-FFF2-40B4-BE49-F238E27FC236}">
                      <a16:creationId xmlns:a16="http://schemas.microsoft.com/office/drawing/2014/main" id="{D270D07F-3857-4649-A39D-4585720AF91B}"/>
                    </a:ext>
                  </a:extLst>
                </p:cNvPr>
                <p:cNvSpPr/>
                <p:nvPr/>
              </p:nvSpPr>
              <p:spPr>
                <a:xfrm>
                  <a:off x="7697001" y="5085559"/>
                  <a:ext cx="3630967" cy="146304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Acquire displacement data</a:t>
                  </a:r>
                </a:p>
              </p:txBody>
            </p:sp>
            <p:sp>
              <p:nvSpPr>
                <p:cNvPr id="48" name="Rectangle: Rounded Corners 47">
                  <a:extLst>
                    <a:ext uri="{FF2B5EF4-FFF2-40B4-BE49-F238E27FC236}">
                      <a16:creationId xmlns:a16="http://schemas.microsoft.com/office/drawing/2014/main" id="{CC06FF98-A578-4FF2-8876-DBA17E915A0C}"/>
                    </a:ext>
                  </a:extLst>
                </p:cNvPr>
                <p:cNvSpPr/>
                <p:nvPr/>
              </p:nvSpPr>
              <p:spPr>
                <a:xfrm>
                  <a:off x="7697001" y="3357799"/>
                  <a:ext cx="3630967" cy="146304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Acquire confocal intensity data</a:t>
                  </a:r>
                </a:p>
              </p:txBody>
            </p:sp>
          </p:grpSp>
          <p:cxnSp>
            <p:nvCxnSpPr>
              <p:cNvPr id="57" name="Connector: Elbow 56">
                <a:extLst>
                  <a:ext uri="{FF2B5EF4-FFF2-40B4-BE49-F238E27FC236}">
                    <a16:creationId xmlns:a16="http://schemas.microsoft.com/office/drawing/2014/main" id="{1EB909DF-7415-4B06-9220-C3DD4C9B4E01}"/>
                  </a:ext>
                </a:extLst>
              </p:cNvPr>
              <p:cNvCxnSpPr>
                <a:cxnSpLocks/>
                <a:stCxn id="48" idx="1"/>
              </p:cNvCxnSpPr>
              <p:nvPr/>
            </p:nvCxnSpPr>
            <p:spPr>
              <a:xfrm rot="10800000">
                <a:off x="7343892" y="3176733"/>
                <a:ext cx="1323411" cy="912586"/>
              </a:xfrm>
              <a:prstGeom prst="bentConnector3">
                <a:avLst>
                  <a:gd name="adj1" fmla="val 50000"/>
                </a:avLst>
              </a:prstGeom>
              <a:ln w="15240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7CFE1329-8F47-4877-A54B-BB87EF040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43887" y="2544433"/>
                <a:ext cx="1319330" cy="8751"/>
              </a:xfrm>
              <a:prstGeom prst="straightConnector1">
                <a:avLst/>
              </a:prstGeom>
              <a:ln w="152400"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00E79F04-5510-4F93-BF7D-C1A577C859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03595" y="3725475"/>
                <a:ext cx="0" cy="2196171"/>
              </a:xfrm>
              <a:prstGeom prst="straightConnector1">
                <a:avLst/>
              </a:prstGeom>
              <a:ln w="1524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E4161EE1-7945-45DC-AADF-F15CB3F8B8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939742" y="5850421"/>
                <a:ext cx="737720" cy="0"/>
              </a:xfrm>
              <a:prstGeom prst="straightConnector1">
                <a:avLst/>
              </a:prstGeom>
              <a:ln w="1524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Rectangle: Rounded Corners 94">
                <a:extLst>
                  <a:ext uri="{FF2B5EF4-FFF2-40B4-BE49-F238E27FC236}">
                    <a16:creationId xmlns:a16="http://schemas.microsoft.com/office/drawing/2014/main" id="{03E68C8A-265E-4478-958A-C07B0263C1C8}"/>
                  </a:ext>
                </a:extLst>
              </p:cNvPr>
              <p:cNvSpPr/>
              <p:nvPr/>
            </p:nvSpPr>
            <p:spPr>
              <a:xfrm>
                <a:off x="5039770" y="2952915"/>
                <a:ext cx="2304117" cy="447632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Read FPGA FIFO</a:t>
                </a:r>
              </a:p>
            </p:txBody>
          </p:sp>
          <p:sp>
            <p:nvSpPr>
              <p:cNvPr id="98" name="Rectangle: Rounded Corners 97">
                <a:extLst>
                  <a:ext uri="{FF2B5EF4-FFF2-40B4-BE49-F238E27FC236}">
                    <a16:creationId xmlns:a16="http://schemas.microsoft.com/office/drawing/2014/main" id="{425FAD38-A5BA-46AD-A9BD-E27FF5770C5F}"/>
                  </a:ext>
                </a:extLst>
              </p:cNvPr>
              <p:cNvSpPr/>
              <p:nvPr/>
            </p:nvSpPr>
            <p:spPr>
              <a:xfrm>
                <a:off x="5039770" y="2320617"/>
                <a:ext cx="2304117" cy="447632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Send ramp to FPGA</a:t>
                </a:r>
              </a:p>
            </p:txBody>
          </p:sp>
          <p:sp>
            <p:nvSpPr>
              <p:cNvPr id="103" name="Arrow: Down 102">
                <a:extLst>
                  <a:ext uri="{FF2B5EF4-FFF2-40B4-BE49-F238E27FC236}">
                    <a16:creationId xmlns:a16="http://schemas.microsoft.com/office/drawing/2014/main" id="{7A12D61E-6AF7-454B-9978-B0D422B42BF2}"/>
                  </a:ext>
                </a:extLst>
              </p:cNvPr>
              <p:cNvSpPr/>
              <p:nvPr/>
            </p:nvSpPr>
            <p:spPr>
              <a:xfrm>
                <a:off x="5039770" y="3623123"/>
                <a:ext cx="2387154" cy="1613875"/>
              </a:xfrm>
              <a:prstGeom prst="downArrow">
                <a:avLst>
                  <a:gd name="adj1" fmla="val 50000"/>
                  <a:gd name="adj2" fmla="val 48012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Data</a:t>
                </a:r>
              </a:p>
              <a:p>
                <a:pPr algn="ctr"/>
                <a:r>
                  <a:rPr lang="en-US" sz="2400" dirty="0"/>
                  <a:t>Queue</a:t>
                </a:r>
              </a:p>
            </p:txBody>
          </p:sp>
          <p:sp>
            <p:nvSpPr>
              <p:cNvPr id="105" name="Rectangle: Rounded Corners 104">
                <a:extLst>
                  <a:ext uri="{FF2B5EF4-FFF2-40B4-BE49-F238E27FC236}">
                    <a16:creationId xmlns:a16="http://schemas.microsoft.com/office/drawing/2014/main" id="{3777458A-F3D6-44FB-BE02-80C5B1BFDFEB}"/>
                  </a:ext>
                </a:extLst>
              </p:cNvPr>
              <p:cNvSpPr/>
              <p:nvPr/>
            </p:nvSpPr>
            <p:spPr>
              <a:xfrm>
                <a:off x="5075038" y="5758202"/>
                <a:ext cx="2304117" cy="671932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Write measurement data to file</a:t>
                </a:r>
              </a:p>
            </p:txBody>
          </p: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85D1DA6A-F3C4-473A-869C-B08D54E77481}"/>
                  </a:ext>
                </a:extLst>
              </p:cNvPr>
              <p:cNvCxnSpPr>
                <a:cxnSpLocks/>
                <a:endCxn id="37" idx="3"/>
              </p:cNvCxnSpPr>
              <p:nvPr/>
            </p:nvCxnSpPr>
            <p:spPr>
              <a:xfrm flipH="1">
                <a:off x="3676827" y="5152433"/>
                <a:ext cx="658550" cy="0"/>
              </a:xfrm>
              <a:prstGeom prst="straightConnector1">
                <a:avLst/>
              </a:prstGeom>
              <a:ln w="152400"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4FB9B61E-941D-4501-BF85-5B0EA11D9E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7737" y="5148623"/>
                <a:ext cx="0" cy="1021922"/>
              </a:xfrm>
              <a:prstGeom prst="straightConnector1">
                <a:avLst/>
              </a:prstGeom>
              <a:ln w="152400">
                <a:solidFill>
                  <a:schemeClr val="bg2">
                    <a:lumMod val="1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9218E5E1-36A3-45FC-9CF0-DB91DE3BCB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83908" y="6094168"/>
                <a:ext cx="894940" cy="0"/>
              </a:xfrm>
              <a:prstGeom prst="straightConnector1">
                <a:avLst/>
              </a:prstGeom>
              <a:ln w="152400">
                <a:solidFill>
                  <a:schemeClr val="bg2">
                    <a:lumMod val="1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05667AFE-318D-4B5D-A917-EBD770192507}"/>
                </a:ext>
              </a:extLst>
            </p:cNvPr>
            <p:cNvCxnSpPr>
              <a:cxnSpLocks/>
            </p:cNvCxnSpPr>
            <p:nvPr/>
          </p:nvCxnSpPr>
          <p:spPr>
            <a:xfrm>
              <a:off x="4269167" y="2554445"/>
              <a:ext cx="762113" cy="1"/>
            </a:xfrm>
            <a:prstGeom prst="straightConnector1">
              <a:avLst/>
            </a:prstGeom>
            <a:ln w="152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FE42A9EE-AEED-4F36-8326-493902ABDC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5377" y="2521617"/>
              <a:ext cx="0" cy="1514621"/>
            </a:xfrm>
            <a:prstGeom prst="straightConnector1">
              <a:avLst/>
            </a:prstGeom>
            <a:ln w="152400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006ECE97-71A5-44DE-9C7A-C545888FFBE1}"/>
                </a:ext>
              </a:extLst>
            </p:cNvPr>
            <p:cNvCxnSpPr>
              <a:cxnSpLocks/>
              <a:endCxn id="39" idx="3"/>
            </p:cNvCxnSpPr>
            <p:nvPr/>
          </p:nvCxnSpPr>
          <p:spPr>
            <a:xfrm flipH="1">
              <a:off x="3676827" y="3972657"/>
              <a:ext cx="719127" cy="0"/>
            </a:xfrm>
            <a:prstGeom prst="straightConnector1">
              <a:avLst/>
            </a:prstGeom>
            <a:ln w="152400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51A250E9-84A7-4E14-855A-1524BC0A63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62329" y="4585871"/>
              <a:ext cx="964458" cy="0"/>
            </a:xfrm>
            <a:prstGeom prst="straightConnector1">
              <a:avLst/>
            </a:prstGeom>
            <a:ln w="152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DB931FBE-4C1E-4A86-AB03-4C47DF6291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5992" y="4517136"/>
              <a:ext cx="0" cy="1320334"/>
            </a:xfrm>
            <a:prstGeom prst="straightConnector1">
              <a:avLst/>
            </a:prstGeom>
            <a:ln w="152400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BDF22B4B-BE1D-43D2-A9ED-F5465F3B2C56}"/>
                </a:ext>
              </a:extLst>
            </p:cNvPr>
            <p:cNvCxnSpPr>
              <a:cxnSpLocks/>
            </p:cNvCxnSpPr>
            <p:nvPr/>
          </p:nvCxnSpPr>
          <p:spPr>
            <a:xfrm>
              <a:off x="4528201" y="5758202"/>
              <a:ext cx="377732" cy="1"/>
            </a:xfrm>
            <a:prstGeom prst="straightConnector1">
              <a:avLst/>
            </a:prstGeom>
            <a:ln w="152400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7493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D03F4B4-4B37-4E2B-A118-6253CED09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266" y="258849"/>
            <a:ext cx="8275467" cy="634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869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31">
            <a:extLst>
              <a:ext uri="{FF2B5EF4-FFF2-40B4-BE49-F238E27FC236}">
                <a16:creationId xmlns:a16="http://schemas.microsoft.com/office/drawing/2014/main" id="{1537E537-7F78-4FF1-B3E2-606654D865E8}"/>
              </a:ext>
            </a:extLst>
          </p:cNvPr>
          <p:cNvGrpSpPr/>
          <p:nvPr/>
        </p:nvGrpSpPr>
        <p:grpSpPr>
          <a:xfrm>
            <a:off x="2483556" y="2778059"/>
            <a:ext cx="6629400" cy="2967985"/>
            <a:chOff x="2483556" y="2778059"/>
            <a:chExt cx="6629400" cy="296798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FA12B99-9C64-4E42-8DEA-95C324FD5AFD}"/>
                </a:ext>
              </a:extLst>
            </p:cNvPr>
            <p:cNvSpPr/>
            <p:nvPr/>
          </p:nvSpPr>
          <p:spPr>
            <a:xfrm>
              <a:off x="2483556" y="4730044"/>
              <a:ext cx="6629400" cy="67733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DBCEF53-88EE-4B66-A5C1-0B2A5F93F2BD}"/>
                </a:ext>
              </a:extLst>
            </p:cNvPr>
            <p:cNvCxnSpPr/>
            <p:nvPr/>
          </p:nvCxnSpPr>
          <p:spPr>
            <a:xfrm>
              <a:off x="2483556" y="4730044"/>
              <a:ext cx="66294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B6DE25E-A960-48F6-B5FF-80D7B8113008}"/>
                </a:ext>
              </a:extLst>
            </p:cNvPr>
            <p:cNvGrpSpPr/>
            <p:nvPr/>
          </p:nvGrpSpPr>
          <p:grpSpPr>
            <a:xfrm>
              <a:off x="2838969" y="2778059"/>
              <a:ext cx="5822300" cy="1646566"/>
              <a:chOff x="3023119" y="2593909"/>
              <a:chExt cx="5822300" cy="1646566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66A5B41-8B3A-4588-99A8-EA0614D0D744}"/>
                  </a:ext>
                </a:extLst>
              </p:cNvPr>
              <p:cNvSpPr/>
              <p:nvPr/>
            </p:nvSpPr>
            <p:spPr>
              <a:xfrm>
                <a:off x="4590661" y="3764614"/>
                <a:ext cx="2687216" cy="475861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SENSOR</a:t>
                </a: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FEB86EA7-1BB8-4E09-9A9E-F22320BB1CF8}"/>
                  </a:ext>
                </a:extLst>
              </p:cNvPr>
              <p:cNvGrpSpPr/>
              <p:nvPr/>
            </p:nvGrpSpPr>
            <p:grpSpPr>
              <a:xfrm>
                <a:off x="3023119" y="2593910"/>
                <a:ext cx="1477347" cy="1646565"/>
                <a:chOff x="3023119" y="2593910"/>
                <a:chExt cx="1477347" cy="1646565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95F5236C-87A7-457E-B52D-6622D5F8AF58}"/>
                    </a:ext>
                  </a:extLst>
                </p:cNvPr>
                <p:cNvSpPr/>
                <p:nvPr/>
              </p:nvSpPr>
              <p:spPr>
                <a:xfrm>
                  <a:off x="3806890" y="2879357"/>
                  <a:ext cx="693576" cy="1361118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5720" rIns="45720" rtlCol="0" anchor="ctr"/>
                <a:lstStyle/>
                <a:p>
                  <a:pPr algn="ctr"/>
                  <a:r>
                    <a:rPr lang="en-US" sz="1400" dirty="0"/>
                    <a:t>GUARD</a:t>
                  </a: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03F22D0F-B2EF-4A94-8A2E-FE227B31B31A}"/>
                    </a:ext>
                  </a:extLst>
                </p:cNvPr>
                <p:cNvSpPr/>
                <p:nvPr/>
              </p:nvSpPr>
              <p:spPr>
                <a:xfrm>
                  <a:off x="3023119" y="2593910"/>
                  <a:ext cx="693576" cy="1646565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BODY</a:t>
                  </a:r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3CDE605F-E7C8-4BFF-BB00-59196812C3D1}"/>
                  </a:ext>
                </a:extLst>
              </p:cNvPr>
              <p:cNvGrpSpPr/>
              <p:nvPr/>
            </p:nvGrpSpPr>
            <p:grpSpPr>
              <a:xfrm flipH="1">
                <a:off x="7368072" y="2593909"/>
                <a:ext cx="1477347" cy="1646565"/>
                <a:chOff x="3023119" y="2593910"/>
                <a:chExt cx="1477347" cy="1646565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EC23DC00-F132-4C86-BEAC-28C30E2C66F9}"/>
                    </a:ext>
                  </a:extLst>
                </p:cNvPr>
                <p:cNvSpPr/>
                <p:nvPr/>
              </p:nvSpPr>
              <p:spPr>
                <a:xfrm>
                  <a:off x="3806890" y="2879357"/>
                  <a:ext cx="693576" cy="1361118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5720" rIns="45720" rtlCol="0" anchor="ctr"/>
                <a:lstStyle/>
                <a:p>
                  <a:pPr algn="ctr"/>
                  <a:r>
                    <a:rPr lang="en-US" sz="1400" dirty="0"/>
                    <a:t>GUARD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A171ECF5-D3E7-4762-9CB4-04DB8142E9E1}"/>
                    </a:ext>
                  </a:extLst>
                </p:cNvPr>
                <p:cNvSpPr/>
                <p:nvPr/>
              </p:nvSpPr>
              <p:spPr>
                <a:xfrm>
                  <a:off x="3023119" y="2593910"/>
                  <a:ext cx="693576" cy="1646565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BODY</a:t>
                  </a:r>
                </a:p>
              </p:txBody>
            </p:sp>
          </p:grp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47B1CA9-31BD-481E-813F-E17FC78E035A}"/>
                </a:ext>
              </a:extLst>
            </p:cNvPr>
            <p:cNvCxnSpPr/>
            <p:nvPr/>
          </p:nvCxnSpPr>
          <p:spPr>
            <a:xfrm>
              <a:off x="4432300" y="4424624"/>
              <a:ext cx="0" cy="30175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DB6E6CE-DD37-4952-97B3-0EAC9D993BE3}"/>
                </a:ext>
              </a:extLst>
            </p:cNvPr>
            <p:cNvCxnSpPr>
              <a:cxnSpLocks/>
            </p:cNvCxnSpPr>
            <p:nvPr/>
          </p:nvCxnSpPr>
          <p:spPr>
            <a:xfrm>
              <a:off x="7064375" y="4421449"/>
              <a:ext cx="0" cy="30175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AD62E25-4E05-4AF5-A221-285B2191F5E3}"/>
                </a:ext>
              </a:extLst>
            </p:cNvPr>
            <p:cNvCxnSpPr>
              <a:cxnSpLocks/>
            </p:cNvCxnSpPr>
            <p:nvPr/>
          </p:nvCxnSpPr>
          <p:spPr>
            <a:xfrm>
              <a:off x="4498975" y="4425117"/>
              <a:ext cx="0" cy="30175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8049DA-2B45-43D6-AFBA-F93B2DCC4CAF}"/>
                </a:ext>
              </a:extLst>
            </p:cNvPr>
            <p:cNvCxnSpPr>
              <a:cxnSpLocks/>
            </p:cNvCxnSpPr>
            <p:nvPr/>
          </p:nvCxnSpPr>
          <p:spPr>
            <a:xfrm>
              <a:off x="4568825" y="4421942"/>
              <a:ext cx="0" cy="30175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3F4AD2D-A910-414A-95EE-78C60948F049}"/>
                </a:ext>
              </a:extLst>
            </p:cNvPr>
            <p:cNvCxnSpPr>
              <a:cxnSpLocks/>
            </p:cNvCxnSpPr>
            <p:nvPr/>
          </p:nvCxnSpPr>
          <p:spPr>
            <a:xfrm>
              <a:off x="4641850" y="4424131"/>
              <a:ext cx="0" cy="30175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235024-5959-4078-ABDA-22FCF416984C}"/>
                </a:ext>
              </a:extLst>
            </p:cNvPr>
            <p:cNvCxnSpPr>
              <a:cxnSpLocks/>
            </p:cNvCxnSpPr>
            <p:nvPr/>
          </p:nvCxnSpPr>
          <p:spPr>
            <a:xfrm>
              <a:off x="4708525" y="4424624"/>
              <a:ext cx="0" cy="30175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0AFB0B5-4FC0-419E-8FA1-D6F449216BD2}"/>
                </a:ext>
              </a:extLst>
            </p:cNvPr>
            <p:cNvCxnSpPr>
              <a:cxnSpLocks/>
            </p:cNvCxnSpPr>
            <p:nvPr/>
          </p:nvCxnSpPr>
          <p:spPr>
            <a:xfrm>
              <a:off x="4778375" y="4421449"/>
              <a:ext cx="0" cy="30175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D65077B-2072-4597-8F64-2418945795FF}"/>
                </a:ext>
              </a:extLst>
            </p:cNvPr>
            <p:cNvCxnSpPr>
              <a:cxnSpLocks/>
            </p:cNvCxnSpPr>
            <p:nvPr/>
          </p:nvCxnSpPr>
          <p:spPr>
            <a:xfrm>
              <a:off x="4851400" y="4424131"/>
              <a:ext cx="0" cy="30175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0EDCDAD-7E51-4976-881B-8401D5EA2DA6}"/>
                </a:ext>
              </a:extLst>
            </p:cNvPr>
            <p:cNvCxnSpPr>
              <a:cxnSpLocks/>
            </p:cNvCxnSpPr>
            <p:nvPr/>
          </p:nvCxnSpPr>
          <p:spPr>
            <a:xfrm>
              <a:off x="4918075" y="4424624"/>
              <a:ext cx="0" cy="30175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A660A9C-CD2F-456B-BCFD-5E551A1CBE57}"/>
                </a:ext>
              </a:extLst>
            </p:cNvPr>
            <p:cNvCxnSpPr>
              <a:cxnSpLocks/>
            </p:cNvCxnSpPr>
            <p:nvPr/>
          </p:nvCxnSpPr>
          <p:spPr>
            <a:xfrm>
              <a:off x="4987925" y="4421449"/>
              <a:ext cx="0" cy="30175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EF188DE-596D-4B0A-97E1-21773603AE2F}"/>
                </a:ext>
              </a:extLst>
            </p:cNvPr>
            <p:cNvCxnSpPr>
              <a:cxnSpLocks/>
            </p:cNvCxnSpPr>
            <p:nvPr/>
          </p:nvCxnSpPr>
          <p:spPr>
            <a:xfrm>
              <a:off x="5063331" y="4424624"/>
              <a:ext cx="0" cy="30175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41B13BF-70AF-452E-8E45-2F0B1DB37239}"/>
                </a:ext>
              </a:extLst>
            </p:cNvPr>
            <p:cNvCxnSpPr>
              <a:cxnSpLocks/>
            </p:cNvCxnSpPr>
            <p:nvPr/>
          </p:nvCxnSpPr>
          <p:spPr>
            <a:xfrm>
              <a:off x="5130006" y="4425117"/>
              <a:ext cx="0" cy="30175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5188E2D-9641-466A-9AA1-A315B63E7BAD}"/>
                </a:ext>
              </a:extLst>
            </p:cNvPr>
            <p:cNvCxnSpPr>
              <a:cxnSpLocks/>
            </p:cNvCxnSpPr>
            <p:nvPr/>
          </p:nvCxnSpPr>
          <p:spPr>
            <a:xfrm>
              <a:off x="5199856" y="4421942"/>
              <a:ext cx="0" cy="30175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B099CE9-9D66-4987-939D-CF4A7F3CEF3B}"/>
                </a:ext>
              </a:extLst>
            </p:cNvPr>
            <p:cNvCxnSpPr>
              <a:cxnSpLocks/>
            </p:cNvCxnSpPr>
            <p:nvPr/>
          </p:nvCxnSpPr>
          <p:spPr>
            <a:xfrm>
              <a:off x="5272881" y="4424131"/>
              <a:ext cx="0" cy="30175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95CD289-CD96-4D9C-B7BF-4BF4AABA5CAC}"/>
                </a:ext>
              </a:extLst>
            </p:cNvPr>
            <p:cNvCxnSpPr>
              <a:cxnSpLocks/>
            </p:cNvCxnSpPr>
            <p:nvPr/>
          </p:nvCxnSpPr>
          <p:spPr>
            <a:xfrm>
              <a:off x="5339556" y="4424624"/>
              <a:ext cx="0" cy="30175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F8F65DE-8328-48F5-99FE-50A8D6E6DFC7}"/>
                </a:ext>
              </a:extLst>
            </p:cNvPr>
            <p:cNvCxnSpPr>
              <a:cxnSpLocks/>
            </p:cNvCxnSpPr>
            <p:nvPr/>
          </p:nvCxnSpPr>
          <p:spPr>
            <a:xfrm>
              <a:off x="5409406" y="4421449"/>
              <a:ext cx="0" cy="30175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FDBD9E0-6DC1-4034-A768-7B9D82C89227}"/>
                </a:ext>
              </a:extLst>
            </p:cNvPr>
            <p:cNvCxnSpPr>
              <a:cxnSpLocks/>
            </p:cNvCxnSpPr>
            <p:nvPr/>
          </p:nvCxnSpPr>
          <p:spPr>
            <a:xfrm>
              <a:off x="5482431" y="4424131"/>
              <a:ext cx="0" cy="30175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A21BF0B-908C-46BC-8B95-AB7CD4A63B37}"/>
                </a:ext>
              </a:extLst>
            </p:cNvPr>
            <p:cNvCxnSpPr>
              <a:cxnSpLocks/>
            </p:cNvCxnSpPr>
            <p:nvPr/>
          </p:nvCxnSpPr>
          <p:spPr>
            <a:xfrm>
              <a:off x="5549106" y="4424624"/>
              <a:ext cx="0" cy="30175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E17FDC3-703F-41C2-97C5-4DE33304F10B}"/>
                </a:ext>
              </a:extLst>
            </p:cNvPr>
            <p:cNvCxnSpPr>
              <a:cxnSpLocks/>
            </p:cNvCxnSpPr>
            <p:nvPr/>
          </p:nvCxnSpPr>
          <p:spPr>
            <a:xfrm>
              <a:off x="5618956" y="4421449"/>
              <a:ext cx="0" cy="30175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68BEF85-D19E-4711-8DF0-B5D862794CBA}"/>
                </a:ext>
              </a:extLst>
            </p:cNvPr>
            <p:cNvCxnSpPr>
              <a:cxnSpLocks/>
            </p:cNvCxnSpPr>
            <p:nvPr/>
          </p:nvCxnSpPr>
          <p:spPr>
            <a:xfrm>
              <a:off x="6438900" y="4424624"/>
              <a:ext cx="0" cy="30175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04E8EA6-0FA9-45BE-8A88-420CC58272E8}"/>
                </a:ext>
              </a:extLst>
            </p:cNvPr>
            <p:cNvCxnSpPr>
              <a:cxnSpLocks/>
            </p:cNvCxnSpPr>
            <p:nvPr/>
          </p:nvCxnSpPr>
          <p:spPr>
            <a:xfrm>
              <a:off x="6505575" y="4425117"/>
              <a:ext cx="0" cy="30175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8C19A15-97CD-4C4E-807F-BA6F8DD0AE2C}"/>
                </a:ext>
              </a:extLst>
            </p:cNvPr>
            <p:cNvCxnSpPr>
              <a:cxnSpLocks/>
            </p:cNvCxnSpPr>
            <p:nvPr/>
          </p:nvCxnSpPr>
          <p:spPr>
            <a:xfrm>
              <a:off x="6575425" y="4421942"/>
              <a:ext cx="0" cy="30175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59448D8-ED91-480E-BF13-49B48EC0CB24}"/>
                </a:ext>
              </a:extLst>
            </p:cNvPr>
            <p:cNvCxnSpPr>
              <a:cxnSpLocks/>
            </p:cNvCxnSpPr>
            <p:nvPr/>
          </p:nvCxnSpPr>
          <p:spPr>
            <a:xfrm>
              <a:off x="6648450" y="4424131"/>
              <a:ext cx="0" cy="30175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40EC26F-7555-4965-8886-09723DAEA057}"/>
                </a:ext>
              </a:extLst>
            </p:cNvPr>
            <p:cNvCxnSpPr>
              <a:cxnSpLocks/>
            </p:cNvCxnSpPr>
            <p:nvPr/>
          </p:nvCxnSpPr>
          <p:spPr>
            <a:xfrm>
              <a:off x="6715125" y="4424624"/>
              <a:ext cx="0" cy="30175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60D9B96-AF94-41AD-ACA5-FCA14CED1FD0}"/>
                </a:ext>
              </a:extLst>
            </p:cNvPr>
            <p:cNvCxnSpPr>
              <a:cxnSpLocks/>
            </p:cNvCxnSpPr>
            <p:nvPr/>
          </p:nvCxnSpPr>
          <p:spPr>
            <a:xfrm>
              <a:off x="6784975" y="4421449"/>
              <a:ext cx="0" cy="30175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575589F-414E-4BB7-988A-06D9155DD2D4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4424131"/>
              <a:ext cx="0" cy="30175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6BB6AB7-D298-4653-ADC9-8A9EDF84402B}"/>
                </a:ext>
              </a:extLst>
            </p:cNvPr>
            <p:cNvCxnSpPr>
              <a:cxnSpLocks/>
            </p:cNvCxnSpPr>
            <p:nvPr/>
          </p:nvCxnSpPr>
          <p:spPr>
            <a:xfrm>
              <a:off x="6924675" y="4424624"/>
              <a:ext cx="0" cy="30175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822E69E-D7F0-46C3-B25F-D38CCF3F902C}"/>
                </a:ext>
              </a:extLst>
            </p:cNvPr>
            <p:cNvCxnSpPr>
              <a:cxnSpLocks/>
            </p:cNvCxnSpPr>
            <p:nvPr/>
          </p:nvCxnSpPr>
          <p:spPr>
            <a:xfrm>
              <a:off x="6994525" y="4421449"/>
              <a:ext cx="0" cy="30175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9AF2853-34DD-4BA6-803A-AB780487D7E6}"/>
                </a:ext>
              </a:extLst>
            </p:cNvPr>
            <p:cNvCxnSpPr>
              <a:cxnSpLocks/>
            </p:cNvCxnSpPr>
            <p:nvPr/>
          </p:nvCxnSpPr>
          <p:spPr>
            <a:xfrm>
              <a:off x="5810250" y="4424624"/>
              <a:ext cx="0" cy="30175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439BBF7-2852-4EE4-A413-5CCBDA1A1F3C}"/>
                </a:ext>
              </a:extLst>
            </p:cNvPr>
            <p:cNvCxnSpPr>
              <a:cxnSpLocks/>
            </p:cNvCxnSpPr>
            <p:nvPr/>
          </p:nvCxnSpPr>
          <p:spPr>
            <a:xfrm>
              <a:off x="5876925" y="4425117"/>
              <a:ext cx="0" cy="30175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4582700-B576-4925-B40D-3D477627BD3F}"/>
                </a:ext>
              </a:extLst>
            </p:cNvPr>
            <p:cNvCxnSpPr>
              <a:cxnSpLocks/>
            </p:cNvCxnSpPr>
            <p:nvPr/>
          </p:nvCxnSpPr>
          <p:spPr>
            <a:xfrm>
              <a:off x="5946775" y="4421942"/>
              <a:ext cx="0" cy="30175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BB6A6FF-B9BC-41BD-98DA-46E9A4405B9A}"/>
                </a:ext>
              </a:extLst>
            </p:cNvPr>
            <p:cNvCxnSpPr>
              <a:cxnSpLocks/>
            </p:cNvCxnSpPr>
            <p:nvPr/>
          </p:nvCxnSpPr>
          <p:spPr>
            <a:xfrm>
              <a:off x="6019800" y="4424131"/>
              <a:ext cx="0" cy="30175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13C6A4E-966E-4B0E-8D0B-2A703F696149}"/>
                </a:ext>
              </a:extLst>
            </p:cNvPr>
            <p:cNvCxnSpPr>
              <a:cxnSpLocks/>
            </p:cNvCxnSpPr>
            <p:nvPr/>
          </p:nvCxnSpPr>
          <p:spPr>
            <a:xfrm>
              <a:off x="6086475" y="4424624"/>
              <a:ext cx="0" cy="30175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9EF8C55-544D-41B1-AEC4-A32B35AF0490}"/>
                </a:ext>
              </a:extLst>
            </p:cNvPr>
            <p:cNvCxnSpPr>
              <a:cxnSpLocks/>
            </p:cNvCxnSpPr>
            <p:nvPr/>
          </p:nvCxnSpPr>
          <p:spPr>
            <a:xfrm>
              <a:off x="6156325" y="4421449"/>
              <a:ext cx="0" cy="30175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088F8DD-EF3B-4423-929F-0AEE686672F7}"/>
                </a:ext>
              </a:extLst>
            </p:cNvPr>
            <p:cNvCxnSpPr>
              <a:cxnSpLocks/>
            </p:cNvCxnSpPr>
            <p:nvPr/>
          </p:nvCxnSpPr>
          <p:spPr>
            <a:xfrm>
              <a:off x="6229350" y="4424131"/>
              <a:ext cx="0" cy="30175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7F49F88-D161-440E-A4C9-B551F6BECFF2}"/>
                </a:ext>
              </a:extLst>
            </p:cNvPr>
            <p:cNvCxnSpPr>
              <a:cxnSpLocks/>
            </p:cNvCxnSpPr>
            <p:nvPr/>
          </p:nvCxnSpPr>
          <p:spPr>
            <a:xfrm>
              <a:off x="6296025" y="4424624"/>
              <a:ext cx="0" cy="30175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430AF97-5613-4DE8-A059-5B604F3193A8}"/>
                </a:ext>
              </a:extLst>
            </p:cNvPr>
            <p:cNvCxnSpPr>
              <a:cxnSpLocks/>
            </p:cNvCxnSpPr>
            <p:nvPr/>
          </p:nvCxnSpPr>
          <p:spPr>
            <a:xfrm>
              <a:off x="6365875" y="4421449"/>
              <a:ext cx="0" cy="30175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64709BE-5089-4868-B7DD-6FDB6E8618E1}"/>
                </a:ext>
              </a:extLst>
            </p:cNvPr>
            <p:cNvCxnSpPr>
              <a:cxnSpLocks/>
            </p:cNvCxnSpPr>
            <p:nvPr/>
          </p:nvCxnSpPr>
          <p:spPr>
            <a:xfrm>
              <a:off x="5680269" y="4424624"/>
              <a:ext cx="0" cy="30175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4C9E14-7EA3-4FEC-878E-CC3D50D81122}"/>
                </a:ext>
              </a:extLst>
            </p:cNvPr>
            <p:cNvCxnSpPr>
              <a:cxnSpLocks/>
            </p:cNvCxnSpPr>
            <p:nvPr/>
          </p:nvCxnSpPr>
          <p:spPr>
            <a:xfrm>
              <a:off x="5750119" y="4421449"/>
              <a:ext cx="0" cy="30175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DCB1906-A23A-45A9-91AF-B112A847D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85831" y="4421449"/>
              <a:ext cx="0" cy="30175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349C1D0F-C606-45EF-9957-1AAC8511FCE8}"/>
                </a:ext>
              </a:extLst>
            </p:cNvPr>
            <p:cNvGrpSpPr/>
            <p:nvPr/>
          </p:nvGrpSpPr>
          <p:grpSpPr>
            <a:xfrm>
              <a:off x="3090861" y="4421449"/>
              <a:ext cx="1197770" cy="304927"/>
              <a:chOff x="3090861" y="4421449"/>
              <a:chExt cx="1197770" cy="304927"/>
            </a:xfrm>
          </p:grpSpPr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DFF26866-A902-4FE1-967C-E71DA8DBEE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8781" y="4424624"/>
                <a:ext cx="0" cy="30175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DECBC5B5-E054-40AC-8D2B-0356704105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88631" y="4421449"/>
                <a:ext cx="0" cy="30175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EA439374-5547-4C48-8DA1-1882D2CEAF44}"/>
                  </a:ext>
                </a:extLst>
              </p:cNvPr>
              <p:cNvSpPr/>
              <p:nvPr/>
            </p:nvSpPr>
            <p:spPr>
              <a:xfrm>
                <a:off x="4067175" y="4424363"/>
                <a:ext cx="66675" cy="298838"/>
              </a:xfrm>
              <a:custGeom>
                <a:avLst/>
                <a:gdLst>
                  <a:gd name="connsiteX0" fmla="*/ 66675 w 66675"/>
                  <a:gd name="connsiteY0" fmla="*/ 0 h 285750"/>
                  <a:gd name="connsiteX1" fmla="*/ 47625 w 66675"/>
                  <a:gd name="connsiteY1" fmla="*/ 164306 h 285750"/>
                  <a:gd name="connsiteX2" fmla="*/ 0 w 66675"/>
                  <a:gd name="connsiteY2" fmla="*/ 285750 h 285750"/>
                  <a:gd name="connsiteX3" fmla="*/ 0 w 66675"/>
                  <a:gd name="connsiteY3" fmla="*/ 285750 h 285750"/>
                  <a:gd name="connsiteX4" fmla="*/ 0 w 66675"/>
                  <a:gd name="connsiteY4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285750">
                    <a:moveTo>
                      <a:pt x="66675" y="0"/>
                    </a:moveTo>
                    <a:cubicBezTo>
                      <a:pt x="62706" y="58340"/>
                      <a:pt x="58737" y="116681"/>
                      <a:pt x="47625" y="164306"/>
                    </a:cubicBezTo>
                    <a:cubicBezTo>
                      <a:pt x="36513" y="211931"/>
                      <a:pt x="0" y="285750"/>
                      <a:pt x="0" y="285750"/>
                    </a:cubicBezTo>
                    <a:lnTo>
                      <a:pt x="0" y="285750"/>
                    </a:lnTo>
                    <a:lnTo>
                      <a:pt x="0" y="285750"/>
                    </a:ln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F66376A0-0FE5-45C6-AD00-D0C0F5B22A0C}"/>
                  </a:ext>
                </a:extLst>
              </p:cNvPr>
              <p:cNvSpPr/>
              <p:nvPr/>
            </p:nvSpPr>
            <p:spPr>
              <a:xfrm>
                <a:off x="3995340" y="4421449"/>
                <a:ext cx="66675" cy="301752"/>
              </a:xfrm>
              <a:custGeom>
                <a:avLst/>
                <a:gdLst>
                  <a:gd name="connsiteX0" fmla="*/ 66675 w 66675"/>
                  <a:gd name="connsiteY0" fmla="*/ 0 h 285750"/>
                  <a:gd name="connsiteX1" fmla="*/ 47625 w 66675"/>
                  <a:gd name="connsiteY1" fmla="*/ 164306 h 285750"/>
                  <a:gd name="connsiteX2" fmla="*/ 0 w 66675"/>
                  <a:gd name="connsiteY2" fmla="*/ 285750 h 285750"/>
                  <a:gd name="connsiteX3" fmla="*/ 0 w 66675"/>
                  <a:gd name="connsiteY3" fmla="*/ 285750 h 285750"/>
                  <a:gd name="connsiteX4" fmla="*/ 0 w 66675"/>
                  <a:gd name="connsiteY4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285750">
                    <a:moveTo>
                      <a:pt x="66675" y="0"/>
                    </a:moveTo>
                    <a:cubicBezTo>
                      <a:pt x="62706" y="58340"/>
                      <a:pt x="58737" y="116681"/>
                      <a:pt x="47625" y="164306"/>
                    </a:cubicBezTo>
                    <a:cubicBezTo>
                      <a:pt x="36513" y="211931"/>
                      <a:pt x="0" y="285750"/>
                      <a:pt x="0" y="285750"/>
                    </a:cubicBezTo>
                    <a:lnTo>
                      <a:pt x="0" y="285750"/>
                    </a:lnTo>
                    <a:lnTo>
                      <a:pt x="0" y="285750"/>
                    </a:ln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9D2D0388-365C-4251-BD48-9F942E4BA6A0}"/>
                  </a:ext>
                </a:extLst>
              </p:cNvPr>
              <p:cNvSpPr/>
              <p:nvPr/>
            </p:nvSpPr>
            <p:spPr>
              <a:xfrm>
                <a:off x="3745705" y="4424363"/>
                <a:ext cx="245269" cy="292893"/>
              </a:xfrm>
              <a:custGeom>
                <a:avLst/>
                <a:gdLst>
                  <a:gd name="connsiteX0" fmla="*/ 245269 w 245269"/>
                  <a:gd name="connsiteY0" fmla="*/ 0 h 292893"/>
                  <a:gd name="connsiteX1" fmla="*/ 173831 w 245269"/>
                  <a:gd name="connsiteY1" fmla="*/ 145256 h 292893"/>
                  <a:gd name="connsiteX2" fmla="*/ 0 w 245269"/>
                  <a:gd name="connsiteY2" fmla="*/ 292893 h 29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5269" h="292893">
                    <a:moveTo>
                      <a:pt x="245269" y="0"/>
                    </a:moveTo>
                    <a:cubicBezTo>
                      <a:pt x="229989" y="48220"/>
                      <a:pt x="214709" y="96441"/>
                      <a:pt x="173831" y="145256"/>
                    </a:cubicBezTo>
                    <a:cubicBezTo>
                      <a:pt x="132953" y="194071"/>
                      <a:pt x="66476" y="243482"/>
                      <a:pt x="0" y="292893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448FB9B7-AB82-4988-AA0E-5A1D7C2E5D17}"/>
                  </a:ext>
                </a:extLst>
              </p:cNvPr>
              <p:cNvSpPr/>
              <p:nvPr/>
            </p:nvSpPr>
            <p:spPr>
              <a:xfrm>
                <a:off x="3509961" y="4424363"/>
                <a:ext cx="409575" cy="290512"/>
              </a:xfrm>
              <a:custGeom>
                <a:avLst/>
                <a:gdLst>
                  <a:gd name="connsiteX0" fmla="*/ 409575 w 409575"/>
                  <a:gd name="connsiteY0" fmla="*/ 0 h 290512"/>
                  <a:gd name="connsiteX1" fmla="*/ 223838 w 409575"/>
                  <a:gd name="connsiteY1" fmla="*/ 180975 h 290512"/>
                  <a:gd name="connsiteX2" fmla="*/ 0 w 409575"/>
                  <a:gd name="connsiteY2" fmla="*/ 290512 h 290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9575" h="290512">
                    <a:moveTo>
                      <a:pt x="409575" y="0"/>
                    </a:moveTo>
                    <a:cubicBezTo>
                      <a:pt x="350837" y="66278"/>
                      <a:pt x="292100" y="132556"/>
                      <a:pt x="223838" y="180975"/>
                    </a:cubicBezTo>
                    <a:cubicBezTo>
                      <a:pt x="155575" y="229394"/>
                      <a:pt x="77787" y="259953"/>
                      <a:pt x="0" y="290512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5AD9AB1-9196-404D-A707-494E2A507614}"/>
                  </a:ext>
                </a:extLst>
              </p:cNvPr>
              <p:cNvSpPr/>
              <p:nvPr/>
            </p:nvSpPr>
            <p:spPr>
              <a:xfrm>
                <a:off x="3529013" y="4424363"/>
                <a:ext cx="95250" cy="38100"/>
              </a:xfrm>
              <a:custGeom>
                <a:avLst/>
                <a:gdLst>
                  <a:gd name="connsiteX0" fmla="*/ 95250 w 95250"/>
                  <a:gd name="connsiteY0" fmla="*/ 0 h 38100"/>
                  <a:gd name="connsiteX1" fmla="*/ 52387 w 95250"/>
                  <a:gd name="connsiteY1" fmla="*/ 38100 h 38100"/>
                  <a:gd name="connsiteX2" fmla="*/ 0 w 95250"/>
                  <a:gd name="connsiteY2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38100">
                    <a:moveTo>
                      <a:pt x="95250" y="0"/>
                    </a:moveTo>
                    <a:cubicBezTo>
                      <a:pt x="81756" y="19050"/>
                      <a:pt x="68262" y="38100"/>
                      <a:pt x="52387" y="38100"/>
                    </a:cubicBezTo>
                    <a:cubicBezTo>
                      <a:pt x="36512" y="38100"/>
                      <a:pt x="18256" y="19050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C3B4FB69-2F18-43E5-8008-D2A5E9034498}"/>
                  </a:ext>
                </a:extLst>
              </p:cNvPr>
              <p:cNvSpPr/>
              <p:nvPr/>
            </p:nvSpPr>
            <p:spPr>
              <a:xfrm>
                <a:off x="3259930" y="4421981"/>
                <a:ext cx="442913" cy="61928"/>
              </a:xfrm>
              <a:custGeom>
                <a:avLst/>
                <a:gdLst>
                  <a:gd name="connsiteX0" fmla="*/ 442913 w 442913"/>
                  <a:gd name="connsiteY0" fmla="*/ 0 h 61928"/>
                  <a:gd name="connsiteX1" fmla="*/ 352425 w 442913"/>
                  <a:gd name="connsiteY1" fmla="*/ 61913 h 61928"/>
                  <a:gd name="connsiteX2" fmla="*/ 0 w 442913"/>
                  <a:gd name="connsiteY2" fmla="*/ 4763 h 61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2913" h="61928">
                    <a:moveTo>
                      <a:pt x="442913" y="0"/>
                    </a:moveTo>
                    <a:cubicBezTo>
                      <a:pt x="434578" y="30559"/>
                      <a:pt x="426244" y="61119"/>
                      <a:pt x="352425" y="61913"/>
                    </a:cubicBezTo>
                    <a:cubicBezTo>
                      <a:pt x="278606" y="62707"/>
                      <a:pt x="139303" y="33735"/>
                      <a:pt x="0" y="4763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6AC3831A-331E-4D50-8E35-14BA77EACF55}"/>
                  </a:ext>
                </a:extLst>
              </p:cNvPr>
              <p:cNvSpPr/>
              <p:nvPr/>
            </p:nvSpPr>
            <p:spPr>
              <a:xfrm>
                <a:off x="3090861" y="4421981"/>
                <a:ext cx="700088" cy="97634"/>
              </a:xfrm>
              <a:custGeom>
                <a:avLst/>
                <a:gdLst>
                  <a:gd name="connsiteX0" fmla="*/ 700088 w 700088"/>
                  <a:gd name="connsiteY0" fmla="*/ 2382 h 97634"/>
                  <a:gd name="connsiteX1" fmla="*/ 547688 w 700088"/>
                  <a:gd name="connsiteY1" fmla="*/ 97632 h 97634"/>
                  <a:gd name="connsiteX2" fmla="*/ 0 w 700088"/>
                  <a:gd name="connsiteY2" fmla="*/ 0 h 97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00088" h="97634">
                    <a:moveTo>
                      <a:pt x="700088" y="2382"/>
                    </a:moveTo>
                    <a:cubicBezTo>
                      <a:pt x="682228" y="50205"/>
                      <a:pt x="664369" y="98029"/>
                      <a:pt x="547688" y="97632"/>
                    </a:cubicBezTo>
                    <a:cubicBezTo>
                      <a:pt x="431007" y="97235"/>
                      <a:pt x="215503" y="48617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7169FEBF-8D89-4AA6-AE3F-4FF448AE5E00}"/>
                </a:ext>
              </a:extLst>
            </p:cNvPr>
            <p:cNvGrpSpPr/>
            <p:nvPr/>
          </p:nvGrpSpPr>
          <p:grpSpPr>
            <a:xfrm flipH="1">
              <a:off x="7218943" y="4417155"/>
              <a:ext cx="1197770" cy="304927"/>
              <a:chOff x="3090861" y="4421449"/>
              <a:chExt cx="1197770" cy="304927"/>
            </a:xfrm>
          </p:grpSpPr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B783F3CC-DAF9-4651-AA0C-6561B194FA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8781" y="4424624"/>
                <a:ext cx="0" cy="30175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2CD71C10-C696-4F7D-9385-A9FF45548A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88631" y="4421449"/>
                <a:ext cx="0" cy="30175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7EEA67B4-6DE0-4D21-8C47-D8BFE4A27A36}"/>
                  </a:ext>
                </a:extLst>
              </p:cNvPr>
              <p:cNvSpPr/>
              <p:nvPr/>
            </p:nvSpPr>
            <p:spPr>
              <a:xfrm>
                <a:off x="4067175" y="4424363"/>
                <a:ext cx="66675" cy="298838"/>
              </a:xfrm>
              <a:custGeom>
                <a:avLst/>
                <a:gdLst>
                  <a:gd name="connsiteX0" fmla="*/ 66675 w 66675"/>
                  <a:gd name="connsiteY0" fmla="*/ 0 h 285750"/>
                  <a:gd name="connsiteX1" fmla="*/ 47625 w 66675"/>
                  <a:gd name="connsiteY1" fmla="*/ 164306 h 285750"/>
                  <a:gd name="connsiteX2" fmla="*/ 0 w 66675"/>
                  <a:gd name="connsiteY2" fmla="*/ 285750 h 285750"/>
                  <a:gd name="connsiteX3" fmla="*/ 0 w 66675"/>
                  <a:gd name="connsiteY3" fmla="*/ 285750 h 285750"/>
                  <a:gd name="connsiteX4" fmla="*/ 0 w 66675"/>
                  <a:gd name="connsiteY4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285750">
                    <a:moveTo>
                      <a:pt x="66675" y="0"/>
                    </a:moveTo>
                    <a:cubicBezTo>
                      <a:pt x="62706" y="58340"/>
                      <a:pt x="58737" y="116681"/>
                      <a:pt x="47625" y="164306"/>
                    </a:cubicBezTo>
                    <a:cubicBezTo>
                      <a:pt x="36513" y="211931"/>
                      <a:pt x="0" y="285750"/>
                      <a:pt x="0" y="285750"/>
                    </a:cubicBezTo>
                    <a:lnTo>
                      <a:pt x="0" y="285750"/>
                    </a:lnTo>
                    <a:lnTo>
                      <a:pt x="0" y="285750"/>
                    </a:ln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9E300282-602C-415B-8030-65436B7D44A9}"/>
                  </a:ext>
                </a:extLst>
              </p:cNvPr>
              <p:cNvSpPr/>
              <p:nvPr/>
            </p:nvSpPr>
            <p:spPr>
              <a:xfrm>
                <a:off x="3995340" y="4421449"/>
                <a:ext cx="66675" cy="301752"/>
              </a:xfrm>
              <a:custGeom>
                <a:avLst/>
                <a:gdLst>
                  <a:gd name="connsiteX0" fmla="*/ 66675 w 66675"/>
                  <a:gd name="connsiteY0" fmla="*/ 0 h 285750"/>
                  <a:gd name="connsiteX1" fmla="*/ 47625 w 66675"/>
                  <a:gd name="connsiteY1" fmla="*/ 164306 h 285750"/>
                  <a:gd name="connsiteX2" fmla="*/ 0 w 66675"/>
                  <a:gd name="connsiteY2" fmla="*/ 285750 h 285750"/>
                  <a:gd name="connsiteX3" fmla="*/ 0 w 66675"/>
                  <a:gd name="connsiteY3" fmla="*/ 285750 h 285750"/>
                  <a:gd name="connsiteX4" fmla="*/ 0 w 66675"/>
                  <a:gd name="connsiteY4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285750">
                    <a:moveTo>
                      <a:pt x="66675" y="0"/>
                    </a:moveTo>
                    <a:cubicBezTo>
                      <a:pt x="62706" y="58340"/>
                      <a:pt x="58737" y="116681"/>
                      <a:pt x="47625" y="164306"/>
                    </a:cubicBezTo>
                    <a:cubicBezTo>
                      <a:pt x="36513" y="211931"/>
                      <a:pt x="0" y="285750"/>
                      <a:pt x="0" y="285750"/>
                    </a:cubicBezTo>
                    <a:lnTo>
                      <a:pt x="0" y="285750"/>
                    </a:lnTo>
                    <a:lnTo>
                      <a:pt x="0" y="285750"/>
                    </a:ln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BE6F4587-01FB-4E3A-AB85-0F3B482DF54A}"/>
                  </a:ext>
                </a:extLst>
              </p:cNvPr>
              <p:cNvSpPr/>
              <p:nvPr/>
            </p:nvSpPr>
            <p:spPr>
              <a:xfrm>
                <a:off x="3745705" y="4424363"/>
                <a:ext cx="245269" cy="292893"/>
              </a:xfrm>
              <a:custGeom>
                <a:avLst/>
                <a:gdLst>
                  <a:gd name="connsiteX0" fmla="*/ 245269 w 245269"/>
                  <a:gd name="connsiteY0" fmla="*/ 0 h 292893"/>
                  <a:gd name="connsiteX1" fmla="*/ 173831 w 245269"/>
                  <a:gd name="connsiteY1" fmla="*/ 145256 h 292893"/>
                  <a:gd name="connsiteX2" fmla="*/ 0 w 245269"/>
                  <a:gd name="connsiteY2" fmla="*/ 292893 h 29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5269" h="292893">
                    <a:moveTo>
                      <a:pt x="245269" y="0"/>
                    </a:moveTo>
                    <a:cubicBezTo>
                      <a:pt x="229989" y="48220"/>
                      <a:pt x="214709" y="96441"/>
                      <a:pt x="173831" y="145256"/>
                    </a:cubicBezTo>
                    <a:cubicBezTo>
                      <a:pt x="132953" y="194071"/>
                      <a:pt x="66476" y="243482"/>
                      <a:pt x="0" y="292893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6E7621DD-716F-498B-A310-29B61BF90613}"/>
                  </a:ext>
                </a:extLst>
              </p:cNvPr>
              <p:cNvSpPr/>
              <p:nvPr/>
            </p:nvSpPr>
            <p:spPr>
              <a:xfrm>
                <a:off x="3509961" y="4424363"/>
                <a:ext cx="409575" cy="290512"/>
              </a:xfrm>
              <a:custGeom>
                <a:avLst/>
                <a:gdLst>
                  <a:gd name="connsiteX0" fmla="*/ 409575 w 409575"/>
                  <a:gd name="connsiteY0" fmla="*/ 0 h 290512"/>
                  <a:gd name="connsiteX1" fmla="*/ 223838 w 409575"/>
                  <a:gd name="connsiteY1" fmla="*/ 180975 h 290512"/>
                  <a:gd name="connsiteX2" fmla="*/ 0 w 409575"/>
                  <a:gd name="connsiteY2" fmla="*/ 290512 h 290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9575" h="290512">
                    <a:moveTo>
                      <a:pt x="409575" y="0"/>
                    </a:moveTo>
                    <a:cubicBezTo>
                      <a:pt x="350837" y="66278"/>
                      <a:pt x="292100" y="132556"/>
                      <a:pt x="223838" y="180975"/>
                    </a:cubicBezTo>
                    <a:cubicBezTo>
                      <a:pt x="155575" y="229394"/>
                      <a:pt x="77787" y="259953"/>
                      <a:pt x="0" y="290512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75A6F404-7CB0-46D4-B4AA-78D2E5671242}"/>
                  </a:ext>
                </a:extLst>
              </p:cNvPr>
              <p:cNvSpPr/>
              <p:nvPr/>
            </p:nvSpPr>
            <p:spPr>
              <a:xfrm>
                <a:off x="3529013" y="4424363"/>
                <a:ext cx="95250" cy="38100"/>
              </a:xfrm>
              <a:custGeom>
                <a:avLst/>
                <a:gdLst>
                  <a:gd name="connsiteX0" fmla="*/ 95250 w 95250"/>
                  <a:gd name="connsiteY0" fmla="*/ 0 h 38100"/>
                  <a:gd name="connsiteX1" fmla="*/ 52387 w 95250"/>
                  <a:gd name="connsiteY1" fmla="*/ 38100 h 38100"/>
                  <a:gd name="connsiteX2" fmla="*/ 0 w 95250"/>
                  <a:gd name="connsiteY2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38100">
                    <a:moveTo>
                      <a:pt x="95250" y="0"/>
                    </a:moveTo>
                    <a:cubicBezTo>
                      <a:pt x="81756" y="19050"/>
                      <a:pt x="68262" y="38100"/>
                      <a:pt x="52387" y="38100"/>
                    </a:cubicBezTo>
                    <a:cubicBezTo>
                      <a:pt x="36512" y="38100"/>
                      <a:pt x="18256" y="19050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4C6DA64C-C0AD-4274-9055-F297DD029220}"/>
                  </a:ext>
                </a:extLst>
              </p:cNvPr>
              <p:cNvSpPr/>
              <p:nvPr/>
            </p:nvSpPr>
            <p:spPr>
              <a:xfrm>
                <a:off x="3259930" y="4421981"/>
                <a:ext cx="442913" cy="61928"/>
              </a:xfrm>
              <a:custGeom>
                <a:avLst/>
                <a:gdLst>
                  <a:gd name="connsiteX0" fmla="*/ 442913 w 442913"/>
                  <a:gd name="connsiteY0" fmla="*/ 0 h 61928"/>
                  <a:gd name="connsiteX1" fmla="*/ 352425 w 442913"/>
                  <a:gd name="connsiteY1" fmla="*/ 61913 h 61928"/>
                  <a:gd name="connsiteX2" fmla="*/ 0 w 442913"/>
                  <a:gd name="connsiteY2" fmla="*/ 4763 h 61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2913" h="61928">
                    <a:moveTo>
                      <a:pt x="442913" y="0"/>
                    </a:moveTo>
                    <a:cubicBezTo>
                      <a:pt x="434578" y="30559"/>
                      <a:pt x="426244" y="61119"/>
                      <a:pt x="352425" y="61913"/>
                    </a:cubicBezTo>
                    <a:cubicBezTo>
                      <a:pt x="278606" y="62707"/>
                      <a:pt x="139303" y="33735"/>
                      <a:pt x="0" y="4763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12CEE680-4B3A-47F3-9F00-B3746A257A01}"/>
                  </a:ext>
                </a:extLst>
              </p:cNvPr>
              <p:cNvSpPr/>
              <p:nvPr/>
            </p:nvSpPr>
            <p:spPr>
              <a:xfrm>
                <a:off x="3090861" y="4421981"/>
                <a:ext cx="700088" cy="97634"/>
              </a:xfrm>
              <a:custGeom>
                <a:avLst/>
                <a:gdLst>
                  <a:gd name="connsiteX0" fmla="*/ 700088 w 700088"/>
                  <a:gd name="connsiteY0" fmla="*/ 2382 h 97634"/>
                  <a:gd name="connsiteX1" fmla="*/ 547688 w 700088"/>
                  <a:gd name="connsiteY1" fmla="*/ 97632 h 97634"/>
                  <a:gd name="connsiteX2" fmla="*/ 0 w 700088"/>
                  <a:gd name="connsiteY2" fmla="*/ 0 h 97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00088" h="97634">
                    <a:moveTo>
                      <a:pt x="700088" y="2382"/>
                    </a:moveTo>
                    <a:cubicBezTo>
                      <a:pt x="682228" y="50205"/>
                      <a:pt x="664369" y="98029"/>
                      <a:pt x="547688" y="97632"/>
                    </a:cubicBezTo>
                    <a:cubicBezTo>
                      <a:pt x="431007" y="97235"/>
                      <a:pt x="215503" y="48617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594FD76A-DF62-4936-B2D1-2A7DD429A44A}"/>
                </a:ext>
              </a:extLst>
            </p:cNvPr>
            <p:cNvSpPr txBox="1"/>
            <p:nvPr/>
          </p:nvSpPr>
          <p:spPr>
            <a:xfrm>
              <a:off x="5332457" y="5376712"/>
              <a:ext cx="740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PLATE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2291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B48979D6-BBAF-45B8-910B-89D06BAAB250}"/>
              </a:ext>
            </a:extLst>
          </p:cNvPr>
          <p:cNvGrpSpPr/>
          <p:nvPr/>
        </p:nvGrpSpPr>
        <p:grpSpPr>
          <a:xfrm>
            <a:off x="224112" y="1182286"/>
            <a:ext cx="4073813" cy="3543300"/>
            <a:chOff x="6850050" y="1857405"/>
            <a:chExt cx="4073813" cy="35433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5BE8709-01EB-4E4A-AE51-823F40A57E8A}"/>
                </a:ext>
              </a:extLst>
            </p:cNvPr>
            <p:cNvGrpSpPr/>
            <p:nvPr/>
          </p:nvGrpSpPr>
          <p:grpSpPr>
            <a:xfrm>
              <a:off x="6850050" y="1857405"/>
              <a:ext cx="3512820" cy="3543300"/>
              <a:chOff x="6293790" y="1857405"/>
              <a:chExt cx="3512820" cy="3543300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8A2B80B-179C-48EF-8AD6-E59B1EB42F89}"/>
                  </a:ext>
                </a:extLst>
              </p:cNvPr>
              <p:cNvSpPr txBox="1"/>
              <p:nvPr/>
            </p:nvSpPr>
            <p:spPr>
              <a:xfrm>
                <a:off x="6901671" y="1857405"/>
                <a:ext cx="2952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x</a:t>
                </a:r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A1DD8BC2-F1CF-45AA-9EED-47B6C1C3A81C}"/>
                  </a:ext>
                </a:extLst>
              </p:cNvPr>
              <p:cNvGrpSpPr/>
              <p:nvPr/>
            </p:nvGrpSpPr>
            <p:grpSpPr>
              <a:xfrm>
                <a:off x="6293790" y="2272695"/>
                <a:ext cx="3512820" cy="3128010"/>
                <a:chOff x="6293790" y="2272695"/>
                <a:chExt cx="3512820" cy="3128010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58ECC896-AE08-49E3-B5BF-DC8148413D18}"/>
                    </a:ext>
                  </a:extLst>
                </p:cNvPr>
                <p:cNvSpPr/>
                <p:nvPr/>
              </p:nvSpPr>
              <p:spPr>
                <a:xfrm>
                  <a:off x="7184998" y="3200429"/>
                  <a:ext cx="2133600" cy="1447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Flowchart: Connector 18">
                  <a:extLst>
                    <a:ext uri="{FF2B5EF4-FFF2-40B4-BE49-F238E27FC236}">
                      <a16:creationId xmlns:a16="http://schemas.microsoft.com/office/drawing/2014/main" id="{C309FDCF-BEF3-4C29-B0B9-E8687D2374D2}"/>
                    </a:ext>
                  </a:extLst>
                </p:cNvPr>
                <p:cNvSpPr/>
                <p:nvPr/>
              </p:nvSpPr>
              <p:spPr>
                <a:xfrm>
                  <a:off x="7611718" y="3558569"/>
                  <a:ext cx="731520" cy="731520"/>
                </a:xfrm>
                <a:prstGeom prst="flowChartConnector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F900F444-1C04-4237-8AFD-C3D8197125F2}"/>
                    </a:ext>
                  </a:extLst>
                </p:cNvPr>
                <p:cNvSpPr/>
                <p:nvPr/>
              </p:nvSpPr>
              <p:spPr>
                <a:xfrm>
                  <a:off x="8701378" y="3200429"/>
                  <a:ext cx="617220" cy="1447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5" name="Picture 14">
                  <a:extLst>
                    <a:ext uri="{FF2B5EF4-FFF2-40B4-BE49-F238E27FC236}">
                      <a16:creationId xmlns:a16="http://schemas.microsoft.com/office/drawing/2014/main" id="{79C80F67-1802-40DA-893D-69BC783AA4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805" t="26291" r="3652" b="27965"/>
                <a:stretch/>
              </p:blipFill>
              <p:spPr>
                <a:xfrm rot="16200000">
                  <a:off x="5547197" y="3194548"/>
                  <a:ext cx="2952750" cy="1459564"/>
                </a:xfrm>
                <a:prstGeom prst="rect">
                  <a:avLst/>
                </a:prstGeom>
              </p:spPr>
            </p:pic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DA8FE277-4D7D-4C24-8FEE-07A6AED9CB8A}"/>
                    </a:ext>
                  </a:extLst>
                </p:cNvPr>
                <p:cNvCxnSpPr/>
                <p:nvPr/>
              </p:nvCxnSpPr>
              <p:spPr>
                <a:xfrm>
                  <a:off x="6422667" y="2272695"/>
                  <a:ext cx="1242060" cy="0"/>
                </a:xfrm>
                <a:prstGeom prst="straightConnector1">
                  <a:avLst/>
                </a:prstGeom>
                <a:ln w="57150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5F0D1A7E-BC6F-4B13-9ED9-89FB8038B81B}"/>
                    </a:ext>
                  </a:extLst>
                </p:cNvPr>
                <p:cNvGrpSpPr/>
                <p:nvPr/>
              </p:nvGrpSpPr>
              <p:grpSpPr>
                <a:xfrm>
                  <a:off x="9318598" y="3256338"/>
                  <a:ext cx="488012" cy="550662"/>
                  <a:chOff x="5204459" y="3122915"/>
                  <a:chExt cx="488012" cy="550662"/>
                </a:xfrm>
              </p:grpSpPr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CADBC19E-819E-49A9-82EC-117C80EA0178}"/>
                      </a:ext>
                    </a:extLst>
                  </p:cNvPr>
                  <p:cNvSpPr/>
                  <p:nvPr/>
                </p:nvSpPr>
                <p:spPr>
                  <a:xfrm>
                    <a:off x="5204460" y="3122915"/>
                    <a:ext cx="488011" cy="102914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A738A5F9-7D8B-48E3-BDB7-53186CD92205}"/>
                      </a:ext>
                    </a:extLst>
                  </p:cNvPr>
                  <p:cNvSpPr/>
                  <p:nvPr/>
                </p:nvSpPr>
                <p:spPr>
                  <a:xfrm>
                    <a:off x="5204460" y="3348370"/>
                    <a:ext cx="488011" cy="102914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AF1968C7-E9DE-4C41-9157-244A73EC989E}"/>
                      </a:ext>
                    </a:extLst>
                  </p:cNvPr>
                  <p:cNvSpPr/>
                  <p:nvPr/>
                </p:nvSpPr>
                <p:spPr>
                  <a:xfrm>
                    <a:off x="5204459" y="3570663"/>
                    <a:ext cx="488011" cy="102914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83DCA86-7952-4AFF-93B4-DBEE5AD7C8DE}"/>
                </a:ext>
              </a:extLst>
            </p:cNvPr>
            <p:cNvSpPr txBox="1"/>
            <p:nvPr/>
          </p:nvSpPr>
          <p:spPr>
            <a:xfrm>
              <a:off x="10301578" y="3053167"/>
              <a:ext cx="622285" cy="92333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/>
                <a:t>15V</a:t>
              </a:r>
            </a:p>
            <a:p>
              <a:pPr algn="ctr"/>
              <a:r>
                <a:rPr lang="en-US" dirty="0"/>
                <a:t>GND</a:t>
              </a:r>
            </a:p>
            <a:p>
              <a:pPr algn="ctr"/>
              <a:r>
                <a:rPr lang="en-US" dirty="0"/>
                <a:t>Vo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9A01123-A167-4B51-9E03-552B916479EB}"/>
              </a:ext>
            </a:extLst>
          </p:cNvPr>
          <p:cNvGrpSpPr/>
          <p:nvPr/>
        </p:nvGrpSpPr>
        <p:grpSpPr>
          <a:xfrm>
            <a:off x="4741277" y="2041696"/>
            <a:ext cx="1855314" cy="2627071"/>
            <a:chOff x="8814823" y="3704518"/>
            <a:chExt cx="1855314" cy="2627071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F039A1E-7252-498E-91DE-DC77BD00C0FF}"/>
                </a:ext>
              </a:extLst>
            </p:cNvPr>
            <p:cNvSpPr/>
            <p:nvPr/>
          </p:nvSpPr>
          <p:spPr>
            <a:xfrm rot="16200000">
              <a:off x="8672950" y="3846391"/>
              <a:ext cx="2139060" cy="1855314"/>
            </a:xfrm>
            <a:custGeom>
              <a:avLst/>
              <a:gdLst>
                <a:gd name="connsiteX0" fmla="*/ 2139060 w 2139060"/>
                <a:gd name="connsiteY0" fmla="*/ 0 h 1855314"/>
                <a:gd name="connsiteX1" fmla="*/ 2139060 w 2139060"/>
                <a:gd name="connsiteY1" fmla="*/ 621792 h 1855314"/>
                <a:gd name="connsiteX2" fmla="*/ 586213 w 2139060"/>
                <a:gd name="connsiteY2" fmla="*/ 621792 h 1855314"/>
                <a:gd name="connsiteX3" fmla="*/ 586213 w 2139060"/>
                <a:gd name="connsiteY3" fmla="*/ 1233522 h 1855314"/>
                <a:gd name="connsiteX4" fmla="*/ 2133600 w 2139060"/>
                <a:gd name="connsiteY4" fmla="*/ 1233522 h 1855314"/>
                <a:gd name="connsiteX5" fmla="*/ 2133600 w 2139060"/>
                <a:gd name="connsiteY5" fmla="*/ 1855314 h 1855314"/>
                <a:gd name="connsiteX6" fmla="*/ 0 w 2139060"/>
                <a:gd name="connsiteY6" fmla="*/ 1855314 h 1855314"/>
                <a:gd name="connsiteX7" fmla="*/ 0 w 2139060"/>
                <a:gd name="connsiteY7" fmla="*/ 1233522 h 1855314"/>
                <a:gd name="connsiteX8" fmla="*/ 3996 w 2139060"/>
                <a:gd name="connsiteY8" fmla="*/ 1233522 h 1855314"/>
                <a:gd name="connsiteX9" fmla="*/ 3996 w 2139060"/>
                <a:gd name="connsiteY9" fmla="*/ 615389 h 1855314"/>
                <a:gd name="connsiteX10" fmla="*/ 5460 w 2139060"/>
                <a:gd name="connsiteY10" fmla="*/ 615389 h 1855314"/>
                <a:gd name="connsiteX11" fmla="*/ 5460 w 2139060"/>
                <a:gd name="connsiteY11" fmla="*/ 0 h 1855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39060" h="1855314">
                  <a:moveTo>
                    <a:pt x="2139060" y="0"/>
                  </a:moveTo>
                  <a:lnTo>
                    <a:pt x="2139060" y="621792"/>
                  </a:lnTo>
                  <a:lnTo>
                    <a:pt x="586213" y="621792"/>
                  </a:lnTo>
                  <a:lnTo>
                    <a:pt x="586213" y="1233522"/>
                  </a:lnTo>
                  <a:lnTo>
                    <a:pt x="2133600" y="1233522"/>
                  </a:lnTo>
                  <a:lnTo>
                    <a:pt x="2133600" y="1855314"/>
                  </a:lnTo>
                  <a:lnTo>
                    <a:pt x="0" y="1855314"/>
                  </a:lnTo>
                  <a:lnTo>
                    <a:pt x="0" y="1233522"/>
                  </a:lnTo>
                  <a:lnTo>
                    <a:pt x="3996" y="1233522"/>
                  </a:lnTo>
                  <a:lnTo>
                    <a:pt x="3996" y="615389"/>
                  </a:lnTo>
                  <a:lnTo>
                    <a:pt x="5460" y="615389"/>
                  </a:lnTo>
                  <a:lnTo>
                    <a:pt x="546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E8917B-F64E-4EC6-8721-3F2944AD58AA}"/>
                </a:ext>
              </a:extLst>
            </p:cNvPr>
            <p:cNvSpPr/>
            <p:nvPr/>
          </p:nvSpPr>
          <p:spPr>
            <a:xfrm>
              <a:off x="9925116" y="3947543"/>
              <a:ext cx="125973" cy="74166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099E389-66C6-41FF-898F-212D67E87B8F}"/>
                </a:ext>
              </a:extLst>
            </p:cNvPr>
            <p:cNvSpPr/>
            <p:nvPr/>
          </p:nvSpPr>
          <p:spPr>
            <a:xfrm>
              <a:off x="9432074" y="3959060"/>
              <a:ext cx="125973" cy="7416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6DC3719-2F61-4ED3-B163-0F2EE32992FA}"/>
                </a:ext>
              </a:extLst>
            </p:cNvPr>
            <p:cNvSpPr/>
            <p:nvPr/>
          </p:nvSpPr>
          <p:spPr>
            <a:xfrm rot="5400000">
              <a:off x="10051089" y="6036127"/>
              <a:ext cx="488011" cy="10291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4D93967-B08D-4C0E-A983-3C34DFA388ED}"/>
                </a:ext>
              </a:extLst>
            </p:cNvPr>
            <p:cNvSpPr/>
            <p:nvPr/>
          </p:nvSpPr>
          <p:spPr>
            <a:xfrm>
              <a:off x="9558047" y="4043026"/>
              <a:ext cx="367069" cy="573732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0A676961-1D9B-4D0A-A796-C5693B8565F0}"/>
              </a:ext>
            </a:extLst>
          </p:cNvPr>
          <p:cNvSpPr txBox="1"/>
          <p:nvPr/>
        </p:nvSpPr>
        <p:spPr>
          <a:xfrm>
            <a:off x="5978219" y="1499765"/>
            <a:ext cx="65434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/>
              <a:t>LED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A97F9F9-C271-4C4E-9EB6-BD33381FDA50}"/>
              </a:ext>
            </a:extLst>
          </p:cNvPr>
          <p:cNvSpPr txBox="1"/>
          <p:nvPr/>
        </p:nvSpPr>
        <p:spPr>
          <a:xfrm>
            <a:off x="4608395" y="1465012"/>
            <a:ext cx="101021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/>
              <a:t>sensor</a:t>
            </a:r>
          </a:p>
        </p:txBody>
      </p:sp>
      <p:pic>
        <p:nvPicPr>
          <p:cNvPr id="65" name="Picture 6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9F3C59-FCB8-4E3D-BA96-E00F70CE7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636" y="1055245"/>
            <a:ext cx="4791644" cy="452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210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63517443-1A0B-41AF-AA9C-01621C6FAE18}"/>
              </a:ext>
            </a:extLst>
          </p:cNvPr>
          <p:cNvGrpSpPr/>
          <p:nvPr/>
        </p:nvGrpSpPr>
        <p:grpSpPr>
          <a:xfrm>
            <a:off x="4606752" y="2528744"/>
            <a:ext cx="4877597" cy="1831801"/>
            <a:chOff x="3275792" y="3939137"/>
            <a:chExt cx="4877597" cy="1831801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04535AF-D261-4586-BEF9-C5478BB495BA}"/>
                </a:ext>
              </a:extLst>
            </p:cNvPr>
            <p:cNvCxnSpPr>
              <a:cxnSpLocks/>
            </p:cNvCxnSpPr>
            <p:nvPr/>
          </p:nvCxnSpPr>
          <p:spPr>
            <a:xfrm>
              <a:off x="3275792" y="4354427"/>
              <a:ext cx="1242060" cy="0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0D79764-CD2B-4EF6-B510-FDD0CF666F47}"/>
                </a:ext>
              </a:extLst>
            </p:cNvPr>
            <p:cNvSpPr txBox="1"/>
            <p:nvPr/>
          </p:nvSpPr>
          <p:spPr>
            <a:xfrm>
              <a:off x="3754796" y="3939137"/>
              <a:ext cx="2952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1B9A95E-1F31-4A44-8FE7-174E890B180A}"/>
                </a:ext>
              </a:extLst>
            </p:cNvPr>
            <p:cNvGrpSpPr/>
            <p:nvPr/>
          </p:nvGrpSpPr>
          <p:grpSpPr>
            <a:xfrm>
              <a:off x="4909494" y="4270970"/>
              <a:ext cx="3243895" cy="1499968"/>
              <a:chOff x="4909494" y="4270970"/>
              <a:chExt cx="3243895" cy="1499968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BC5E93E-C4E7-4CF2-B3E4-ABE0A5C29FF3}"/>
                  </a:ext>
                </a:extLst>
              </p:cNvPr>
              <p:cNvSpPr/>
              <p:nvPr/>
            </p:nvSpPr>
            <p:spPr>
              <a:xfrm>
                <a:off x="4909494" y="4323138"/>
                <a:ext cx="2133600" cy="14478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795C960-AE6F-4C1F-A681-37B7F5431A7A}"/>
                  </a:ext>
                </a:extLst>
              </p:cNvPr>
              <p:cNvSpPr/>
              <p:nvPr/>
            </p:nvSpPr>
            <p:spPr>
              <a:xfrm>
                <a:off x="7043094" y="4445679"/>
                <a:ext cx="488011" cy="102914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163163B-F6D0-4563-96BC-79805C2D1A4C}"/>
                  </a:ext>
                </a:extLst>
              </p:cNvPr>
              <p:cNvSpPr/>
              <p:nvPr/>
            </p:nvSpPr>
            <p:spPr>
              <a:xfrm>
                <a:off x="7043094" y="4671134"/>
                <a:ext cx="488011" cy="102914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78F0C52-6F88-4E6E-B303-F7DCE60F2642}"/>
                  </a:ext>
                </a:extLst>
              </p:cNvPr>
              <p:cNvSpPr/>
              <p:nvPr/>
            </p:nvSpPr>
            <p:spPr>
              <a:xfrm>
                <a:off x="7043093" y="4893427"/>
                <a:ext cx="488011" cy="102914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69C2C5D-5955-4759-8679-CD88EF3A728C}"/>
                  </a:ext>
                </a:extLst>
              </p:cNvPr>
              <p:cNvSpPr txBox="1"/>
              <p:nvPr/>
            </p:nvSpPr>
            <p:spPr>
              <a:xfrm>
                <a:off x="7531104" y="4270970"/>
                <a:ext cx="622285" cy="92333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dirty="0"/>
                  <a:t>15V</a:t>
                </a:r>
              </a:p>
              <a:p>
                <a:pPr algn="ctr"/>
                <a:r>
                  <a:rPr lang="en-US" dirty="0"/>
                  <a:t>GND</a:t>
                </a:r>
              </a:p>
              <a:p>
                <a:pPr algn="ctr"/>
                <a:r>
                  <a:rPr lang="en-US" dirty="0"/>
                  <a:t>Vo</a:t>
                </a:r>
              </a:p>
            </p:txBody>
          </p:sp>
          <p:sp>
            <p:nvSpPr>
              <p:cNvPr id="42" name="Flowchart: Connector 41">
                <a:extLst>
                  <a:ext uri="{FF2B5EF4-FFF2-40B4-BE49-F238E27FC236}">
                    <a16:creationId xmlns:a16="http://schemas.microsoft.com/office/drawing/2014/main" id="{F6199954-C110-457C-BF67-1828D7DB69F4}"/>
                  </a:ext>
                </a:extLst>
              </p:cNvPr>
              <p:cNvSpPr/>
              <p:nvPr/>
            </p:nvSpPr>
            <p:spPr>
              <a:xfrm>
                <a:off x="5351455" y="4681278"/>
                <a:ext cx="731520" cy="731520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B5EA68D-7B4A-4C69-9869-1CCB3F53B1E9}"/>
                  </a:ext>
                </a:extLst>
              </p:cNvPr>
              <p:cNvSpPr/>
              <p:nvPr/>
            </p:nvSpPr>
            <p:spPr>
              <a:xfrm>
                <a:off x="6425875" y="4318375"/>
                <a:ext cx="617220" cy="14478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6359165-9CCB-495B-9379-96CBC659B5AD}"/>
              </a:ext>
            </a:extLst>
          </p:cNvPr>
          <p:cNvGrpSpPr/>
          <p:nvPr/>
        </p:nvGrpSpPr>
        <p:grpSpPr>
          <a:xfrm>
            <a:off x="2956309" y="3138200"/>
            <a:ext cx="4629076" cy="991292"/>
            <a:chOff x="621467" y="928749"/>
            <a:chExt cx="9932854" cy="2050742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DA6FB2E-7011-4EF3-ACB4-A59FEE7756AD}"/>
                </a:ext>
              </a:extLst>
            </p:cNvPr>
            <p:cNvSpPr/>
            <p:nvPr/>
          </p:nvSpPr>
          <p:spPr>
            <a:xfrm>
              <a:off x="621467" y="928749"/>
              <a:ext cx="9925234" cy="2050742"/>
            </a:xfrm>
            <a:custGeom>
              <a:avLst/>
              <a:gdLst>
                <a:gd name="connsiteX0" fmla="*/ 876625 w 9925234"/>
                <a:gd name="connsiteY0" fmla="*/ 679070 h 2050742"/>
                <a:gd name="connsiteX1" fmla="*/ 684220 w 9925234"/>
                <a:gd name="connsiteY1" fmla="*/ 980060 h 2050742"/>
                <a:gd name="connsiteX2" fmla="*/ 876625 w 9925234"/>
                <a:gd name="connsiteY2" fmla="*/ 1281050 h 2050742"/>
                <a:gd name="connsiteX3" fmla="*/ 1946405 w 9925234"/>
                <a:gd name="connsiteY3" fmla="*/ 1281050 h 2050742"/>
                <a:gd name="connsiteX4" fmla="*/ 1973905 w 9925234"/>
                <a:gd name="connsiteY4" fmla="*/ 1281050 h 2050742"/>
                <a:gd name="connsiteX5" fmla="*/ 1973905 w 9925234"/>
                <a:gd name="connsiteY5" fmla="*/ 1276713 h 2050742"/>
                <a:gd name="connsiteX6" fmla="*/ 1985181 w 9925234"/>
                <a:gd name="connsiteY6" fmla="*/ 1274935 h 2050742"/>
                <a:gd name="connsiteX7" fmla="*/ 2138810 w 9925234"/>
                <a:gd name="connsiteY7" fmla="*/ 980060 h 2050742"/>
                <a:gd name="connsiteX8" fmla="*/ 1985181 w 9925234"/>
                <a:gd name="connsiteY8" fmla="*/ 685185 h 2050742"/>
                <a:gd name="connsiteX9" fmla="*/ 1973905 w 9925234"/>
                <a:gd name="connsiteY9" fmla="*/ 683407 h 2050742"/>
                <a:gd name="connsiteX10" fmla="*/ 1973905 w 9925234"/>
                <a:gd name="connsiteY10" fmla="*/ 679070 h 2050742"/>
                <a:gd name="connsiteX11" fmla="*/ 1946405 w 9925234"/>
                <a:gd name="connsiteY11" fmla="*/ 679070 h 2050742"/>
                <a:gd name="connsiteX12" fmla="*/ 3647240 w 9925234"/>
                <a:gd name="connsiteY12" fmla="*/ 1 h 2050742"/>
                <a:gd name="connsiteX13" fmla="*/ 4252401 w 9925234"/>
                <a:gd name="connsiteY13" fmla="*/ 1 h 2050742"/>
                <a:gd name="connsiteX14" fmla="*/ 9925234 w 9925234"/>
                <a:gd name="connsiteY14" fmla="*/ 1 h 2050742"/>
                <a:gd name="connsiteX15" fmla="*/ 4252401 w 9925234"/>
                <a:gd name="connsiteY15" fmla="*/ 2050742 h 2050742"/>
                <a:gd name="connsiteX16" fmla="*/ 4252401 w 9925234"/>
                <a:gd name="connsiteY16" fmla="*/ 2050741 h 2050742"/>
                <a:gd name="connsiteX17" fmla="*/ 3647240 w 9925234"/>
                <a:gd name="connsiteY17" fmla="*/ 2050741 h 2050742"/>
                <a:gd name="connsiteX18" fmla="*/ 3647237 w 9925234"/>
                <a:gd name="connsiteY18" fmla="*/ 0 h 2050742"/>
                <a:gd name="connsiteX19" fmla="*/ 3647237 w 9925234"/>
                <a:gd name="connsiteY19" fmla="*/ 299329 h 2050742"/>
                <a:gd name="connsiteX20" fmla="*/ 3647237 w 9925234"/>
                <a:gd name="connsiteY20" fmla="*/ 1669002 h 2050742"/>
                <a:gd name="connsiteX21" fmla="*/ 2823099 w 9925234"/>
                <a:gd name="connsiteY21" fmla="*/ 1669002 h 2050742"/>
                <a:gd name="connsiteX22" fmla="*/ 2823099 w 9925234"/>
                <a:gd name="connsiteY22" fmla="*/ 1669003 h 2050742"/>
                <a:gd name="connsiteX23" fmla="*/ 3647239 w 9925234"/>
                <a:gd name="connsiteY23" fmla="*/ 1669003 h 2050742"/>
                <a:gd name="connsiteX24" fmla="*/ 3647239 w 9925234"/>
                <a:gd name="connsiteY24" fmla="*/ 2041082 h 2050742"/>
                <a:gd name="connsiteX25" fmla="*/ 2823099 w 9925234"/>
                <a:gd name="connsiteY25" fmla="*/ 1669004 h 2050742"/>
                <a:gd name="connsiteX26" fmla="*/ 0 w 9925234"/>
                <a:gd name="connsiteY26" fmla="*/ 1669004 h 2050742"/>
                <a:gd name="connsiteX27" fmla="*/ 0 w 9925234"/>
                <a:gd name="connsiteY27" fmla="*/ 284088 h 2050742"/>
                <a:gd name="connsiteX28" fmla="*/ 2823099 w 9925234"/>
                <a:gd name="connsiteY28" fmla="*/ 284088 h 2050742"/>
                <a:gd name="connsiteX29" fmla="*/ 2823099 w 9925234"/>
                <a:gd name="connsiteY29" fmla="*/ 294773 h 2050742"/>
                <a:gd name="connsiteX30" fmla="*/ 2835641 w 9925234"/>
                <a:gd name="connsiteY30" fmla="*/ 294773 h 205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925234" h="2050742">
                  <a:moveTo>
                    <a:pt x="876625" y="679070"/>
                  </a:moveTo>
                  <a:cubicBezTo>
                    <a:pt x="770363" y="679070"/>
                    <a:pt x="684220" y="813828"/>
                    <a:pt x="684220" y="980060"/>
                  </a:cubicBezTo>
                  <a:cubicBezTo>
                    <a:pt x="684220" y="1146292"/>
                    <a:pt x="770363" y="1281050"/>
                    <a:pt x="876625" y="1281050"/>
                  </a:cubicBezTo>
                  <a:lnTo>
                    <a:pt x="1946405" y="1281050"/>
                  </a:lnTo>
                  <a:lnTo>
                    <a:pt x="1973905" y="1281050"/>
                  </a:lnTo>
                  <a:lnTo>
                    <a:pt x="1973905" y="1276713"/>
                  </a:lnTo>
                  <a:lnTo>
                    <a:pt x="1985181" y="1274935"/>
                  </a:lnTo>
                  <a:cubicBezTo>
                    <a:pt x="2072857" y="1246869"/>
                    <a:pt x="2138810" y="1125513"/>
                    <a:pt x="2138810" y="980060"/>
                  </a:cubicBezTo>
                  <a:cubicBezTo>
                    <a:pt x="2138810" y="834607"/>
                    <a:pt x="2072857" y="713251"/>
                    <a:pt x="1985181" y="685185"/>
                  </a:cubicBezTo>
                  <a:lnTo>
                    <a:pt x="1973905" y="683407"/>
                  </a:lnTo>
                  <a:lnTo>
                    <a:pt x="1973905" y="679070"/>
                  </a:lnTo>
                  <a:lnTo>
                    <a:pt x="1946405" y="679070"/>
                  </a:lnTo>
                  <a:close/>
                  <a:moveTo>
                    <a:pt x="3647240" y="1"/>
                  </a:moveTo>
                  <a:lnTo>
                    <a:pt x="4252401" y="1"/>
                  </a:lnTo>
                  <a:lnTo>
                    <a:pt x="9925234" y="1"/>
                  </a:lnTo>
                  <a:lnTo>
                    <a:pt x="4252401" y="2050742"/>
                  </a:lnTo>
                  <a:lnTo>
                    <a:pt x="4252401" y="2050741"/>
                  </a:lnTo>
                  <a:lnTo>
                    <a:pt x="3647240" y="2050741"/>
                  </a:lnTo>
                  <a:close/>
                  <a:moveTo>
                    <a:pt x="3647237" y="0"/>
                  </a:moveTo>
                  <a:lnTo>
                    <a:pt x="3647237" y="299329"/>
                  </a:lnTo>
                  <a:lnTo>
                    <a:pt x="3647237" y="1669002"/>
                  </a:lnTo>
                  <a:lnTo>
                    <a:pt x="2823099" y="1669002"/>
                  </a:lnTo>
                  <a:lnTo>
                    <a:pt x="2823099" y="1669003"/>
                  </a:lnTo>
                  <a:lnTo>
                    <a:pt x="3647239" y="1669003"/>
                  </a:lnTo>
                  <a:lnTo>
                    <a:pt x="3647239" y="2041082"/>
                  </a:lnTo>
                  <a:lnTo>
                    <a:pt x="2823099" y="1669004"/>
                  </a:lnTo>
                  <a:lnTo>
                    <a:pt x="0" y="1669004"/>
                  </a:lnTo>
                  <a:lnTo>
                    <a:pt x="0" y="284088"/>
                  </a:lnTo>
                  <a:lnTo>
                    <a:pt x="2823099" y="284088"/>
                  </a:lnTo>
                  <a:lnTo>
                    <a:pt x="2823099" y="294773"/>
                  </a:lnTo>
                  <a:lnTo>
                    <a:pt x="2835641" y="294773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31C9F92-141F-4848-83A7-035692EAB483}"/>
                </a:ext>
              </a:extLst>
            </p:cNvPr>
            <p:cNvSpPr/>
            <p:nvPr/>
          </p:nvSpPr>
          <p:spPr>
            <a:xfrm>
              <a:off x="2804486" y="928749"/>
              <a:ext cx="7749835" cy="2050742"/>
            </a:xfrm>
            <a:custGeom>
              <a:avLst/>
              <a:gdLst>
                <a:gd name="connsiteX0" fmla="*/ 1471840 w 7749835"/>
                <a:gd name="connsiteY0" fmla="*/ 2035365 h 2050742"/>
                <a:gd name="connsiteX1" fmla="*/ 1471840 w 7749835"/>
                <a:gd name="connsiteY1" fmla="*/ 2041082 h 2050742"/>
                <a:gd name="connsiteX2" fmla="*/ 1464808 w 7749835"/>
                <a:gd name="connsiteY2" fmla="*/ 2037907 h 2050742"/>
                <a:gd name="connsiteX3" fmla="*/ 824140 w 7749835"/>
                <a:gd name="connsiteY3" fmla="*/ 1669003 h 2050742"/>
                <a:gd name="connsiteX4" fmla="*/ 824141 w 7749835"/>
                <a:gd name="connsiteY4" fmla="*/ 1669003 h 2050742"/>
                <a:gd name="connsiteX5" fmla="*/ 824141 w 7749835"/>
                <a:gd name="connsiteY5" fmla="*/ 1748663 h 2050742"/>
                <a:gd name="connsiteX6" fmla="*/ 824140 w 7749835"/>
                <a:gd name="connsiteY6" fmla="*/ 1748662 h 2050742"/>
                <a:gd name="connsiteX7" fmla="*/ 0 w 7749835"/>
                <a:gd name="connsiteY7" fmla="*/ 1669002 h 2050742"/>
                <a:gd name="connsiteX8" fmla="*/ 647700 w 7749835"/>
                <a:gd name="connsiteY8" fmla="*/ 1669002 h 2050742"/>
                <a:gd name="connsiteX9" fmla="*/ 647700 w 7749835"/>
                <a:gd name="connsiteY9" fmla="*/ 1669003 h 2050742"/>
                <a:gd name="connsiteX10" fmla="*/ 0 w 7749835"/>
                <a:gd name="connsiteY10" fmla="*/ 1669003 h 2050742"/>
                <a:gd name="connsiteX11" fmla="*/ 0 w 7749835"/>
                <a:gd name="connsiteY11" fmla="*/ 284088 h 2050742"/>
                <a:gd name="connsiteX12" fmla="*/ 41961 w 7749835"/>
                <a:gd name="connsiteY12" fmla="*/ 284088 h 2050742"/>
                <a:gd name="connsiteX13" fmla="*/ 12542 w 7749835"/>
                <a:gd name="connsiteY13" fmla="*/ 294773 h 2050742"/>
                <a:gd name="connsiteX14" fmla="*/ 0 w 7749835"/>
                <a:gd name="connsiteY14" fmla="*/ 294773 h 2050742"/>
                <a:gd name="connsiteX15" fmla="*/ 824141 w 7749835"/>
                <a:gd name="connsiteY15" fmla="*/ 235245 h 2050742"/>
                <a:gd name="connsiteX16" fmla="*/ 824141 w 7749835"/>
                <a:gd name="connsiteY16" fmla="*/ 1669002 h 2050742"/>
                <a:gd name="connsiteX17" fmla="*/ 824138 w 7749835"/>
                <a:gd name="connsiteY17" fmla="*/ 1669002 h 2050742"/>
                <a:gd name="connsiteX18" fmla="*/ 824138 w 7749835"/>
                <a:gd name="connsiteY18" fmla="*/ 299329 h 2050742"/>
                <a:gd name="connsiteX19" fmla="*/ 824138 w 7749835"/>
                <a:gd name="connsiteY19" fmla="*/ 235246 h 2050742"/>
                <a:gd name="connsiteX20" fmla="*/ 7102135 w 7749835"/>
                <a:gd name="connsiteY20" fmla="*/ 1 h 2050742"/>
                <a:gd name="connsiteX21" fmla="*/ 7749835 w 7749835"/>
                <a:gd name="connsiteY21" fmla="*/ 1 h 2050742"/>
                <a:gd name="connsiteX22" fmla="*/ 2077002 w 7749835"/>
                <a:gd name="connsiteY22" fmla="*/ 2050742 h 2050742"/>
                <a:gd name="connsiteX23" fmla="*/ 2077002 w 7749835"/>
                <a:gd name="connsiteY23" fmla="*/ 2050741 h 2050742"/>
                <a:gd name="connsiteX24" fmla="*/ 1471841 w 7749835"/>
                <a:gd name="connsiteY24" fmla="*/ 2050741 h 2050742"/>
                <a:gd name="connsiteX25" fmla="*/ 1471841 w 7749835"/>
                <a:gd name="connsiteY25" fmla="*/ 2035364 h 2050742"/>
                <a:gd name="connsiteX26" fmla="*/ 1471838 w 7749835"/>
                <a:gd name="connsiteY26" fmla="*/ 0 h 2050742"/>
                <a:gd name="connsiteX27" fmla="*/ 1471838 w 7749835"/>
                <a:gd name="connsiteY27" fmla="*/ 1 h 2050742"/>
                <a:gd name="connsiteX28" fmla="*/ 1471836 w 7749835"/>
                <a:gd name="connsiteY28" fmla="*/ 1 h 205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749835" h="2050742">
                  <a:moveTo>
                    <a:pt x="1471840" y="2035365"/>
                  </a:moveTo>
                  <a:lnTo>
                    <a:pt x="1471840" y="2041082"/>
                  </a:lnTo>
                  <a:lnTo>
                    <a:pt x="1464808" y="2037907"/>
                  </a:lnTo>
                  <a:close/>
                  <a:moveTo>
                    <a:pt x="824140" y="1669003"/>
                  </a:moveTo>
                  <a:lnTo>
                    <a:pt x="824141" y="1669003"/>
                  </a:lnTo>
                  <a:lnTo>
                    <a:pt x="824141" y="1748663"/>
                  </a:lnTo>
                  <a:lnTo>
                    <a:pt x="824140" y="1748662"/>
                  </a:lnTo>
                  <a:close/>
                  <a:moveTo>
                    <a:pt x="0" y="1669002"/>
                  </a:moveTo>
                  <a:lnTo>
                    <a:pt x="647700" y="1669002"/>
                  </a:lnTo>
                  <a:lnTo>
                    <a:pt x="647700" y="1669003"/>
                  </a:lnTo>
                  <a:lnTo>
                    <a:pt x="0" y="1669003"/>
                  </a:lnTo>
                  <a:close/>
                  <a:moveTo>
                    <a:pt x="0" y="284088"/>
                  </a:moveTo>
                  <a:lnTo>
                    <a:pt x="41961" y="284088"/>
                  </a:lnTo>
                  <a:lnTo>
                    <a:pt x="12542" y="294773"/>
                  </a:lnTo>
                  <a:lnTo>
                    <a:pt x="0" y="294773"/>
                  </a:lnTo>
                  <a:close/>
                  <a:moveTo>
                    <a:pt x="824141" y="235245"/>
                  </a:moveTo>
                  <a:lnTo>
                    <a:pt x="824141" y="1669002"/>
                  </a:lnTo>
                  <a:lnTo>
                    <a:pt x="824138" y="1669002"/>
                  </a:lnTo>
                  <a:lnTo>
                    <a:pt x="824138" y="299329"/>
                  </a:lnTo>
                  <a:lnTo>
                    <a:pt x="824138" y="235246"/>
                  </a:lnTo>
                  <a:close/>
                  <a:moveTo>
                    <a:pt x="7102135" y="1"/>
                  </a:moveTo>
                  <a:lnTo>
                    <a:pt x="7749835" y="1"/>
                  </a:lnTo>
                  <a:lnTo>
                    <a:pt x="2077002" y="2050742"/>
                  </a:lnTo>
                  <a:lnTo>
                    <a:pt x="2077002" y="2050741"/>
                  </a:lnTo>
                  <a:lnTo>
                    <a:pt x="1471841" y="2050741"/>
                  </a:lnTo>
                  <a:lnTo>
                    <a:pt x="1471841" y="2035364"/>
                  </a:lnTo>
                  <a:close/>
                  <a:moveTo>
                    <a:pt x="1471838" y="0"/>
                  </a:moveTo>
                  <a:lnTo>
                    <a:pt x="1471838" y="1"/>
                  </a:lnTo>
                  <a:lnTo>
                    <a:pt x="1471836" y="1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3207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FCE64760-E38D-413F-A2DA-D174346914A3}"/>
              </a:ext>
            </a:extLst>
          </p:cNvPr>
          <p:cNvGrpSpPr/>
          <p:nvPr/>
        </p:nvGrpSpPr>
        <p:grpSpPr>
          <a:xfrm>
            <a:off x="3334146" y="2281789"/>
            <a:ext cx="5331124" cy="2912628"/>
            <a:chOff x="3334146" y="2281789"/>
            <a:chExt cx="5331124" cy="291262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F4149BB-3028-484D-AAB5-D204F4CFD646}"/>
                </a:ext>
              </a:extLst>
            </p:cNvPr>
            <p:cNvGrpSpPr/>
            <p:nvPr/>
          </p:nvGrpSpPr>
          <p:grpSpPr>
            <a:xfrm>
              <a:off x="3334146" y="2281789"/>
              <a:ext cx="4595799" cy="2912628"/>
              <a:chOff x="4772421" y="2910439"/>
              <a:chExt cx="4595799" cy="2912628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7970914-CF3F-45AC-A2D0-BCD445C2FE85}"/>
                  </a:ext>
                </a:extLst>
              </p:cNvPr>
              <p:cNvSpPr/>
              <p:nvPr/>
            </p:nvSpPr>
            <p:spPr>
              <a:xfrm>
                <a:off x="5838163" y="4999995"/>
                <a:ext cx="112276" cy="36908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329618D-4099-49F0-B21B-EEFA46036196}"/>
                  </a:ext>
                </a:extLst>
              </p:cNvPr>
              <p:cNvSpPr/>
              <p:nvPr/>
            </p:nvSpPr>
            <p:spPr>
              <a:xfrm>
                <a:off x="6966473" y="3764075"/>
                <a:ext cx="1296272" cy="90385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89F3B33-C9BF-42AB-A6B5-5F26A0180311}"/>
                  </a:ext>
                </a:extLst>
              </p:cNvPr>
              <p:cNvSpPr/>
              <p:nvPr/>
            </p:nvSpPr>
            <p:spPr>
              <a:xfrm>
                <a:off x="7056956" y="3777317"/>
                <a:ext cx="1120139" cy="90718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A15F0AA5-7430-4104-9933-365D718F31A4}"/>
                  </a:ext>
                </a:extLst>
              </p:cNvPr>
              <p:cNvCxnSpPr/>
              <p:nvPr/>
            </p:nvCxnSpPr>
            <p:spPr>
              <a:xfrm flipV="1">
                <a:off x="7457009" y="3113765"/>
                <a:ext cx="0" cy="2156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5284D8-BD6C-43C0-9814-76C00E360967}"/>
                  </a:ext>
                </a:extLst>
              </p:cNvPr>
              <p:cNvSpPr txBox="1"/>
              <p:nvPr/>
            </p:nvSpPr>
            <p:spPr>
              <a:xfrm>
                <a:off x="5231108" y="4274542"/>
                <a:ext cx="11098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Outer sleeve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ABEC74C-9D8F-4253-A8C8-526AF89021D3}"/>
                  </a:ext>
                </a:extLst>
              </p:cNvPr>
              <p:cNvSpPr/>
              <p:nvPr/>
            </p:nvSpPr>
            <p:spPr>
              <a:xfrm>
                <a:off x="7271269" y="4445359"/>
                <a:ext cx="685800" cy="228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D9D36A9-4B67-4B3D-AB70-DBCCA7E27AD5}"/>
                  </a:ext>
                </a:extLst>
              </p:cNvPr>
              <p:cNvSpPr/>
              <p:nvPr/>
            </p:nvSpPr>
            <p:spPr>
              <a:xfrm>
                <a:off x="7437955" y="4444340"/>
                <a:ext cx="381000" cy="227104"/>
              </a:xfrm>
              <a:prstGeom prst="rect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EEF06B3-3A9A-4935-B1A6-32862DF3A3DB}"/>
                  </a:ext>
                </a:extLst>
              </p:cNvPr>
              <p:cNvSpPr/>
              <p:nvPr/>
            </p:nvSpPr>
            <p:spPr>
              <a:xfrm>
                <a:off x="7271269" y="4102459"/>
                <a:ext cx="685800" cy="228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BD77475-F6AA-4D83-B4FF-01CB00132BBE}"/>
                  </a:ext>
                </a:extLst>
              </p:cNvPr>
              <p:cNvSpPr/>
              <p:nvPr/>
            </p:nvSpPr>
            <p:spPr>
              <a:xfrm>
                <a:off x="7433194" y="4086581"/>
                <a:ext cx="381000" cy="244481"/>
              </a:xfrm>
              <a:prstGeom prst="rect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232ADBD-6456-484A-9837-26564D9EC832}"/>
                  </a:ext>
                </a:extLst>
              </p:cNvPr>
              <p:cNvSpPr/>
              <p:nvPr/>
            </p:nvSpPr>
            <p:spPr>
              <a:xfrm>
                <a:off x="6966473" y="3377116"/>
                <a:ext cx="1323770" cy="38963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ED00940-CF03-4D83-9142-F54C0131282B}"/>
                  </a:ext>
                </a:extLst>
              </p:cNvPr>
              <p:cNvSpPr/>
              <p:nvPr/>
            </p:nvSpPr>
            <p:spPr>
              <a:xfrm>
                <a:off x="7229747" y="3382074"/>
                <a:ext cx="762000" cy="387236"/>
              </a:xfrm>
              <a:prstGeom prst="rect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5BD34AA-BE32-490A-99F6-2E47EEEEAAF3}"/>
                  </a:ext>
                </a:extLst>
              </p:cNvPr>
              <p:cNvSpPr/>
              <p:nvPr/>
            </p:nvSpPr>
            <p:spPr>
              <a:xfrm>
                <a:off x="7160042" y="4054736"/>
                <a:ext cx="942976" cy="45719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37641C4-6C7F-4D08-9918-A2A6FB7A46D8}"/>
                  </a:ext>
                </a:extLst>
              </p:cNvPr>
              <p:cNvSpPr/>
              <p:nvPr/>
            </p:nvSpPr>
            <p:spPr>
              <a:xfrm>
                <a:off x="6772242" y="4673959"/>
                <a:ext cx="1586487" cy="11491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00C665C-70EC-4DBA-82FD-37F7EB0035B1}"/>
                  </a:ext>
                </a:extLst>
              </p:cNvPr>
              <p:cNvCxnSpPr/>
              <p:nvPr/>
            </p:nvCxnSpPr>
            <p:spPr>
              <a:xfrm>
                <a:off x="7566542" y="4331059"/>
                <a:ext cx="0" cy="91745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F484CFD0-A392-4FF9-99BF-528A644C5A1A}"/>
                  </a:ext>
                </a:extLst>
              </p:cNvPr>
              <p:cNvCxnSpPr/>
              <p:nvPr/>
            </p:nvCxnSpPr>
            <p:spPr>
              <a:xfrm flipV="1">
                <a:off x="7566540" y="4906756"/>
                <a:ext cx="0" cy="15240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F5D8ABA-E414-41D4-8F7A-468CC724FC85}"/>
                  </a:ext>
                </a:extLst>
              </p:cNvPr>
              <p:cNvCxnSpPr/>
              <p:nvPr/>
            </p:nvCxnSpPr>
            <p:spPr>
              <a:xfrm>
                <a:off x="7695127" y="4331059"/>
                <a:ext cx="0" cy="81471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0E644363-CD99-4E96-8E46-05779BD97E8A}"/>
                  </a:ext>
                </a:extLst>
              </p:cNvPr>
              <p:cNvCxnSpPr/>
              <p:nvPr/>
            </p:nvCxnSpPr>
            <p:spPr>
              <a:xfrm flipV="1">
                <a:off x="7696710" y="4913106"/>
                <a:ext cx="0" cy="15240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2D01E93-9D77-4BA4-B2A8-C6986CF502C9}"/>
                  </a:ext>
                </a:extLst>
              </p:cNvPr>
              <p:cNvSpPr/>
              <p:nvPr/>
            </p:nvSpPr>
            <p:spPr>
              <a:xfrm>
                <a:off x="7605596" y="3998706"/>
                <a:ext cx="45719" cy="1052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41106E8B-F52A-4DC6-96A4-8718291F16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66442" y="4684506"/>
                <a:ext cx="1586487" cy="11385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3EEFC7E-7B53-438C-B9DA-5B4B6E225719}"/>
                  </a:ext>
                </a:extLst>
              </p:cNvPr>
              <p:cNvSpPr/>
              <p:nvPr/>
            </p:nvSpPr>
            <p:spPr>
              <a:xfrm>
                <a:off x="7160043" y="3777317"/>
                <a:ext cx="942976" cy="48819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A96EC80-5293-42D7-8D3F-ECD8B0E01AB2}"/>
                  </a:ext>
                </a:extLst>
              </p:cNvPr>
              <p:cNvSpPr/>
              <p:nvPr/>
            </p:nvSpPr>
            <p:spPr>
              <a:xfrm>
                <a:off x="7605596" y="3755455"/>
                <a:ext cx="45719" cy="727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111A53B-D78D-4A0B-A94E-AD123B4674D5}"/>
                  </a:ext>
                </a:extLst>
              </p:cNvPr>
              <p:cNvCxnSpPr/>
              <p:nvPr/>
            </p:nvCxnSpPr>
            <p:spPr>
              <a:xfrm>
                <a:off x="7433194" y="4103958"/>
                <a:ext cx="0" cy="22710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5C91B7B8-53ED-44FB-B644-B35B5F248624}"/>
                  </a:ext>
                </a:extLst>
              </p:cNvPr>
              <p:cNvCxnSpPr/>
              <p:nvPr/>
            </p:nvCxnSpPr>
            <p:spPr>
              <a:xfrm>
                <a:off x="7814194" y="4103958"/>
                <a:ext cx="0" cy="22710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943443E3-7CA3-4F48-BE52-2A3D934D1EB4}"/>
                  </a:ext>
                </a:extLst>
              </p:cNvPr>
              <p:cNvCxnSpPr/>
              <p:nvPr/>
            </p:nvCxnSpPr>
            <p:spPr>
              <a:xfrm>
                <a:off x="7433194" y="4445359"/>
                <a:ext cx="0" cy="22710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E56CAEEB-B804-4060-99F0-D608D38AC365}"/>
                  </a:ext>
                </a:extLst>
              </p:cNvPr>
              <p:cNvCxnSpPr/>
              <p:nvPr/>
            </p:nvCxnSpPr>
            <p:spPr>
              <a:xfrm>
                <a:off x="7814194" y="4445359"/>
                <a:ext cx="0" cy="22710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A7730B9-9BEF-4F5B-BC4D-EFB0FC8DDDD0}"/>
                  </a:ext>
                </a:extLst>
              </p:cNvPr>
              <p:cNvSpPr/>
              <p:nvPr/>
            </p:nvSpPr>
            <p:spPr>
              <a:xfrm>
                <a:off x="7239311" y="3336844"/>
                <a:ext cx="762000" cy="4571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0A58A15-37D6-42D7-82A2-EC27B22E88BB}"/>
                  </a:ext>
                </a:extLst>
              </p:cNvPr>
              <p:cNvSpPr/>
              <p:nvPr/>
            </p:nvSpPr>
            <p:spPr>
              <a:xfrm>
                <a:off x="7455977" y="3386773"/>
                <a:ext cx="347640" cy="20435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63D83CAB-C69F-455E-B4B5-C5A2AFE30346}"/>
                  </a:ext>
                </a:extLst>
              </p:cNvPr>
              <p:cNvCxnSpPr/>
              <p:nvPr/>
            </p:nvCxnSpPr>
            <p:spPr>
              <a:xfrm flipH="1" flipV="1">
                <a:off x="7363351" y="3189965"/>
                <a:ext cx="9534" cy="1372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F6A91CA-F108-4DB9-ACBD-3D980E89042D}"/>
                  </a:ext>
                </a:extLst>
              </p:cNvPr>
              <p:cNvSpPr txBox="1"/>
              <p:nvPr/>
            </p:nvSpPr>
            <p:spPr>
              <a:xfrm>
                <a:off x="7193316" y="5485249"/>
                <a:ext cx="11596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Beam splitter</a:t>
                </a:r>
              </a:p>
            </p:txBody>
          </p:sp>
          <p:sp>
            <p:nvSpPr>
              <p:cNvPr id="34" name="Right Triangle 33">
                <a:extLst>
                  <a:ext uri="{FF2B5EF4-FFF2-40B4-BE49-F238E27FC236}">
                    <a16:creationId xmlns:a16="http://schemas.microsoft.com/office/drawing/2014/main" id="{17292B37-C4AE-4A58-A053-C0306E94A996}"/>
                  </a:ext>
                </a:extLst>
              </p:cNvPr>
              <p:cNvSpPr/>
              <p:nvPr/>
            </p:nvSpPr>
            <p:spPr>
              <a:xfrm flipH="1">
                <a:off x="7065750" y="4569542"/>
                <a:ext cx="203604" cy="106715"/>
              </a:xfrm>
              <a:prstGeom prst="rt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DE8F1623-D252-4433-BF88-5F5EFF7447E7}"/>
                  </a:ext>
                </a:extLst>
              </p:cNvPr>
              <p:cNvCxnSpPr>
                <a:cxnSpLocks/>
                <a:stCxn id="36" idx="2"/>
              </p:cNvCxnSpPr>
              <p:nvPr/>
            </p:nvCxnSpPr>
            <p:spPr>
              <a:xfrm flipH="1">
                <a:off x="8023743" y="4326382"/>
                <a:ext cx="772942" cy="25044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DC3D637-3D4A-40DF-86AB-B155B7AFA067}"/>
                  </a:ext>
                </a:extLst>
              </p:cNvPr>
              <p:cNvSpPr txBox="1"/>
              <p:nvPr/>
            </p:nvSpPr>
            <p:spPr>
              <a:xfrm>
                <a:off x="8225150" y="4018605"/>
                <a:ext cx="11430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Epoxy wedge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2C88DB6-D9D4-439B-B8A4-D0C6D66B34BA}"/>
                  </a:ext>
                </a:extLst>
              </p:cNvPr>
              <p:cNvSpPr txBox="1"/>
              <p:nvPr/>
            </p:nvSpPr>
            <p:spPr>
              <a:xfrm>
                <a:off x="5223015" y="2910439"/>
                <a:ext cx="12843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Photo detector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28AF6B2-3104-48EF-A5FF-5DEF080865B2}"/>
                  </a:ext>
                </a:extLst>
              </p:cNvPr>
              <p:cNvSpPr txBox="1"/>
              <p:nvPr/>
            </p:nvSpPr>
            <p:spPr>
              <a:xfrm>
                <a:off x="5277353" y="3894755"/>
                <a:ext cx="1156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Focusing lens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01CCD21-4F89-4240-A1AC-9D366729991C}"/>
                  </a:ext>
                </a:extLst>
              </p:cNvPr>
              <p:cNvSpPr txBox="1"/>
              <p:nvPr/>
            </p:nvSpPr>
            <p:spPr>
              <a:xfrm>
                <a:off x="5330481" y="3231231"/>
                <a:ext cx="8659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Pinhole 2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19BD2596-2EF5-4DED-ABB7-5EE07B4577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6371" y="3747505"/>
                <a:ext cx="852807" cy="3199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39DCB8CE-CAF8-48B2-8053-A66517E143AF}"/>
                  </a:ext>
                </a:extLst>
              </p:cNvPr>
              <p:cNvCxnSpPr/>
              <p:nvPr/>
            </p:nvCxnSpPr>
            <p:spPr>
              <a:xfrm>
                <a:off x="5876045" y="5248512"/>
                <a:ext cx="1710887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F7BDCBB5-83A7-472D-B9AC-2C7BA217C527}"/>
                  </a:ext>
                </a:extLst>
              </p:cNvPr>
              <p:cNvCxnSpPr/>
              <p:nvPr/>
            </p:nvCxnSpPr>
            <p:spPr>
              <a:xfrm>
                <a:off x="5876045" y="5145770"/>
                <a:ext cx="181908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585E9E8F-AC56-4B56-8A4C-1772C4863643}"/>
                  </a:ext>
                </a:extLst>
              </p:cNvPr>
              <p:cNvCxnSpPr/>
              <p:nvPr/>
            </p:nvCxnSpPr>
            <p:spPr>
              <a:xfrm>
                <a:off x="6236655" y="5145770"/>
                <a:ext cx="152400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0FC28C83-AC4C-4E93-A694-F2C77073255C}"/>
                  </a:ext>
                </a:extLst>
              </p:cNvPr>
              <p:cNvCxnSpPr/>
              <p:nvPr/>
            </p:nvCxnSpPr>
            <p:spPr>
              <a:xfrm>
                <a:off x="6236655" y="5247299"/>
                <a:ext cx="152400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DB17344-458A-4998-AD24-3F75217AEE54}"/>
                  </a:ext>
                </a:extLst>
              </p:cNvPr>
              <p:cNvSpPr txBox="1"/>
              <p:nvPr/>
            </p:nvSpPr>
            <p:spPr>
              <a:xfrm>
                <a:off x="5744138" y="5351042"/>
                <a:ext cx="7986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obj. lens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8702F3D4-DCE1-469E-AB0F-45BFDC8651A5}"/>
                  </a:ext>
                </a:extLst>
              </p:cNvPr>
              <p:cNvSpPr/>
              <p:nvPr/>
            </p:nvSpPr>
            <p:spPr>
              <a:xfrm>
                <a:off x="7489353" y="4253804"/>
                <a:ext cx="295269" cy="23916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FE80885-6E4A-447F-8152-FF5044AEA5DD}"/>
                  </a:ext>
                </a:extLst>
              </p:cNvPr>
              <p:cNvSpPr/>
              <p:nvPr/>
            </p:nvSpPr>
            <p:spPr>
              <a:xfrm>
                <a:off x="7309369" y="4331059"/>
                <a:ext cx="600075" cy="1143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48" name="Right Triangle 47">
                <a:extLst>
                  <a:ext uri="{FF2B5EF4-FFF2-40B4-BE49-F238E27FC236}">
                    <a16:creationId xmlns:a16="http://schemas.microsoft.com/office/drawing/2014/main" id="{8408E448-795B-4D01-97A9-6D55001F7533}"/>
                  </a:ext>
                </a:extLst>
              </p:cNvPr>
              <p:cNvSpPr/>
              <p:nvPr/>
            </p:nvSpPr>
            <p:spPr>
              <a:xfrm>
                <a:off x="7948499" y="4563671"/>
                <a:ext cx="228601" cy="106715"/>
              </a:xfrm>
              <a:prstGeom prst="rt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26C5FC43-9410-4CFB-A2AC-B701C0A63895}"/>
                  </a:ext>
                </a:extLst>
              </p:cNvPr>
              <p:cNvCxnSpPr>
                <a:cxnSpLocks/>
                <a:stCxn id="38" idx="3"/>
                <a:endCxn id="47" idx="1"/>
              </p:cNvCxnSpPr>
              <p:nvPr/>
            </p:nvCxnSpPr>
            <p:spPr>
              <a:xfrm>
                <a:off x="6434208" y="4048644"/>
                <a:ext cx="875161" cy="3395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2F907A10-0F60-4FD8-8923-972758DDBAFF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>
                <a:off x="6340964" y="4428431"/>
                <a:ext cx="624552" cy="1730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B1087575-E130-4B86-87E5-9E7C082E2E77}"/>
                  </a:ext>
                </a:extLst>
              </p:cNvPr>
              <p:cNvCxnSpPr>
                <a:cxnSpLocks/>
                <a:stCxn id="37" idx="3"/>
              </p:cNvCxnSpPr>
              <p:nvPr/>
            </p:nvCxnSpPr>
            <p:spPr>
              <a:xfrm>
                <a:off x="6507406" y="3064328"/>
                <a:ext cx="952094" cy="4592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422C5359-0E55-46D3-8A57-A1979337313C}"/>
                  </a:ext>
                </a:extLst>
              </p:cNvPr>
              <p:cNvGrpSpPr/>
              <p:nvPr/>
            </p:nvGrpSpPr>
            <p:grpSpPr>
              <a:xfrm rot="16200000">
                <a:off x="5747574" y="5109336"/>
                <a:ext cx="103418" cy="173728"/>
                <a:chOff x="4954663" y="4773491"/>
                <a:chExt cx="103418" cy="173728"/>
              </a:xfrm>
            </p:grpSpPr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F79CD46D-8F42-4909-9BE0-F0110A7534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4896972" y="4831182"/>
                  <a:ext cx="168813" cy="53432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922BE75F-098C-4758-A328-5A62806F3E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4949955" y="4839092"/>
                  <a:ext cx="173728" cy="42525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BAA2E3B-37B7-45A0-BFA7-D20792F90C10}"/>
                  </a:ext>
                </a:extLst>
              </p:cNvPr>
              <p:cNvSpPr/>
              <p:nvPr/>
            </p:nvSpPr>
            <p:spPr>
              <a:xfrm rot="5400000">
                <a:off x="5340947" y="5163876"/>
                <a:ext cx="600075" cy="1143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75D27C9-6335-4B84-BA4A-FAAC4A0ACBFB}"/>
                  </a:ext>
                </a:extLst>
              </p:cNvPr>
              <p:cNvSpPr txBox="1"/>
              <p:nvPr/>
            </p:nvSpPr>
            <p:spPr>
              <a:xfrm>
                <a:off x="4772421" y="4969191"/>
                <a:ext cx="8835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Glass </a:t>
                </a:r>
              </a:p>
              <a:p>
                <a:pPr algn="ctr"/>
                <a:r>
                  <a:rPr lang="en-US" sz="1400" dirty="0"/>
                  <a:t>specimen</a:t>
                </a:r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73F08E55-C04D-454C-9787-DDF48729DA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6476" y="3386981"/>
                <a:ext cx="1255131" cy="3688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977C6D33-6193-497E-98A5-4A3F7641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563166" y="3764331"/>
                <a:ext cx="136728" cy="55857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FB39F0AE-3DE0-4B5E-B0A7-6421C2A3BC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61437" y="3776455"/>
                <a:ext cx="134787" cy="56095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2131D66-78E3-4F10-928D-1B08F1174B21}"/>
                  </a:ext>
                </a:extLst>
              </p:cNvPr>
              <p:cNvSpPr txBox="1"/>
              <p:nvPr/>
            </p:nvSpPr>
            <p:spPr>
              <a:xfrm>
                <a:off x="5311166" y="3567804"/>
                <a:ext cx="8659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Pinhole 1</a:t>
                </a:r>
              </a:p>
            </p:txBody>
          </p:sp>
        </p:grp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2AE6152-28B4-4572-9E02-FD0D57032F81}"/>
                </a:ext>
              </a:extLst>
            </p:cNvPr>
            <p:cNvCxnSpPr>
              <a:cxnSpLocks/>
            </p:cNvCxnSpPr>
            <p:nvPr/>
          </p:nvCxnSpPr>
          <p:spPr>
            <a:xfrm>
              <a:off x="6213040" y="4515840"/>
              <a:ext cx="181908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0F552BB-4D1B-404F-A153-C63EB53D3406}"/>
                </a:ext>
              </a:extLst>
            </p:cNvPr>
            <p:cNvCxnSpPr>
              <a:cxnSpLocks/>
            </p:cNvCxnSpPr>
            <p:nvPr/>
          </p:nvCxnSpPr>
          <p:spPr>
            <a:xfrm>
              <a:off x="6123162" y="4618649"/>
              <a:ext cx="1710887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6A12B4B-17FB-4643-88A9-663B06816E12}"/>
                </a:ext>
              </a:extLst>
            </p:cNvPr>
            <p:cNvSpPr/>
            <p:nvPr/>
          </p:nvSpPr>
          <p:spPr>
            <a:xfrm>
              <a:off x="7834049" y="4472067"/>
              <a:ext cx="617220" cy="18751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E39DB93-61A5-447C-BB42-E332C39F1E57}"/>
                </a:ext>
              </a:extLst>
            </p:cNvPr>
            <p:cNvSpPr txBox="1"/>
            <p:nvPr/>
          </p:nvSpPr>
          <p:spPr>
            <a:xfrm>
              <a:off x="7571124" y="4130567"/>
              <a:ext cx="1094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Laser source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6785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C2764C-73AE-4ED8-8CE9-BB32DA8B2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705" y="2051184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744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368EDF74-2ADC-4F70-9208-82D612396337}"/>
              </a:ext>
            </a:extLst>
          </p:cNvPr>
          <p:cNvGrpSpPr/>
          <p:nvPr/>
        </p:nvGrpSpPr>
        <p:grpSpPr>
          <a:xfrm>
            <a:off x="390644" y="1383759"/>
            <a:ext cx="11372430" cy="4298126"/>
            <a:chOff x="390644" y="1383759"/>
            <a:chExt cx="11372430" cy="429812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E2232BE-34E3-4795-99DF-41DFBF33B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0644" y="1383759"/>
              <a:ext cx="11162953" cy="4090481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CACEA67-59D9-428E-A2B5-9BDC5195A37D}"/>
                </a:ext>
              </a:extLst>
            </p:cNvPr>
            <p:cNvGrpSpPr/>
            <p:nvPr/>
          </p:nvGrpSpPr>
          <p:grpSpPr>
            <a:xfrm>
              <a:off x="7531380" y="5035554"/>
              <a:ext cx="3731705" cy="646331"/>
              <a:chOff x="1638581" y="940617"/>
              <a:chExt cx="1242060" cy="646331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7322B9F-41A7-4D9B-989C-F3FCA61157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8581" y="1586948"/>
                <a:ext cx="1242060" cy="0"/>
              </a:xfrm>
              <a:prstGeom prst="straightConnector1">
                <a:avLst/>
              </a:prstGeom>
              <a:ln w="762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51E1D7-7C49-44EF-AF3F-C99FBA2ADE76}"/>
                  </a:ext>
                </a:extLst>
              </p:cNvPr>
              <p:cNvSpPr txBox="1"/>
              <p:nvPr/>
            </p:nvSpPr>
            <p:spPr>
              <a:xfrm>
                <a:off x="2195532" y="940617"/>
                <a:ext cx="128157" cy="64633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x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A3AEEC2-3CCE-4AAB-ABE4-3FFA5FF741BC}"/>
                </a:ext>
              </a:extLst>
            </p:cNvPr>
            <p:cNvSpPr txBox="1"/>
            <p:nvPr/>
          </p:nvSpPr>
          <p:spPr>
            <a:xfrm>
              <a:off x="11395666" y="3113313"/>
              <a:ext cx="3674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z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87D746C-0F38-48F1-8363-994F3CA9ED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53593" y="3744687"/>
              <a:ext cx="2" cy="457200"/>
            </a:xfrm>
            <a:prstGeom prst="straightConnector1">
              <a:avLst/>
            </a:prstGeom>
            <a:ln w="762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A314397-B1F6-45E1-B38F-5B7876A9843A}"/>
                </a:ext>
              </a:extLst>
            </p:cNvPr>
            <p:cNvCxnSpPr>
              <a:cxnSpLocks/>
            </p:cNvCxnSpPr>
            <p:nvPr/>
          </p:nvCxnSpPr>
          <p:spPr>
            <a:xfrm>
              <a:off x="7353300" y="3744687"/>
              <a:ext cx="4375184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757D0DC-79D4-43BF-8493-D3EAD5CC69C1}"/>
                </a:ext>
              </a:extLst>
            </p:cNvPr>
            <p:cNvCxnSpPr>
              <a:cxnSpLocks/>
            </p:cNvCxnSpPr>
            <p:nvPr/>
          </p:nvCxnSpPr>
          <p:spPr>
            <a:xfrm>
              <a:off x="6576060" y="3214915"/>
              <a:ext cx="5152424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07725D5-93D1-430D-A653-AFE7251B3ECE}"/>
                </a:ext>
              </a:extLst>
            </p:cNvPr>
            <p:cNvCxnSpPr>
              <a:cxnSpLocks/>
            </p:cNvCxnSpPr>
            <p:nvPr/>
          </p:nvCxnSpPr>
          <p:spPr>
            <a:xfrm>
              <a:off x="11553595" y="2742759"/>
              <a:ext cx="2" cy="457200"/>
            </a:xfrm>
            <a:prstGeom prst="straightConnector1">
              <a:avLst/>
            </a:prstGeom>
            <a:ln w="762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5B802EC-0296-482E-9B83-C4A1A5B3A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76060" y="3214915"/>
              <a:ext cx="4480560" cy="64842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7C47103-345F-4BE7-85C9-80960E848F40}"/>
                </a:ext>
              </a:extLst>
            </p:cNvPr>
            <p:cNvSpPr txBox="1"/>
            <p:nvPr/>
          </p:nvSpPr>
          <p:spPr>
            <a:xfrm>
              <a:off x="6741149" y="3229872"/>
              <a:ext cx="4026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3200" dirty="0"/>
                <a:t>θ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20199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4D135BD-D301-49E8-93C3-13418404DA7F}"/>
              </a:ext>
            </a:extLst>
          </p:cNvPr>
          <p:cNvGrpSpPr/>
          <p:nvPr/>
        </p:nvGrpSpPr>
        <p:grpSpPr>
          <a:xfrm>
            <a:off x="1399340" y="904443"/>
            <a:ext cx="8923295" cy="4685004"/>
            <a:chOff x="1399340" y="904443"/>
            <a:chExt cx="8923295" cy="4685004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2C063D6D-4E42-4364-9153-D92DE2CD7017}"/>
                </a:ext>
              </a:extLst>
            </p:cNvPr>
            <p:cNvSpPr/>
            <p:nvPr/>
          </p:nvSpPr>
          <p:spPr>
            <a:xfrm>
              <a:off x="1506655" y="1989457"/>
              <a:ext cx="1363235" cy="209547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8E06570-567D-46E5-A80C-B452701E91B1}"/>
                </a:ext>
              </a:extLst>
            </p:cNvPr>
            <p:cNvSpPr/>
            <p:nvPr/>
          </p:nvSpPr>
          <p:spPr>
            <a:xfrm>
              <a:off x="1674812" y="2174123"/>
              <a:ext cx="995680" cy="6309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Signal</a:t>
              </a:r>
            </a:p>
            <a:p>
              <a:pPr algn="ctr"/>
              <a:r>
                <a:rPr lang="en-US" dirty="0"/>
                <a:t>Voltage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7B0B9C9-5E69-4016-9041-B437D43327CF}"/>
                </a:ext>
              </a:extLst>
            </p:cNvPr>
            <p:cNvCxnSpPr>
              <a:cxnSpLocks/>
              <a:stCxn id="4" idx="3"/>
              <a:endCxn id="47" idx="1"/>
            </p:cNvCxnSpPr>
            <p:nvPr/>
          </p:nvCxnSpPr>
          <p:spPr>
            <a:xfrm>
              <a:off x="2670492" y="2489591"/>
              <a:ext cx="2102996" cy="472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024574A-7565-43DA-B0C2-315C33939207}"/>
                </a:ext>
              </a:extLst>
            </p:cNvPr>
            <p:cNvSpPr/>
            <p:nvPr/>
          </p:nvSpPr>
          <p:spPr>
            <a:xfrm>
              <a:off x="5942717" y="2165245"/>
              <a:ext cx="1109618" cy="6309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Current</a:t>
              </a:r>
            </a:p>
            <a:p>
              <a:pPr algn="ctr"/>
              <a:r>
                <a:rPr lang="en-US" dirty="0"/>
                <a:t>Amplifier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549336C-1D54-410C-B28F-8C3DB10BC955}"/>
                </a:ext>
              </a:extLst>
            </p:cNvPr>
            <p:cNvSpPr/>
            <p:nvPr/>
          </p:nvSpPr>
          <p:spPr>
            <a:xfrm>
              <a:off x="7512437" y="2143339"/>
              <a:ext cx="759008" cy="6309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Voice</a:t>
              </a:r>
            </a:p>
            <a:p>
              <a:pPr algn="ctr"/>
              <a:r>
                <a:rPr lang="en-US" dirty="0"/>
                <a:t>Coil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CCDFAEE-FF89-4926-93B8-DEFABB089F0E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 flipV="1">
              <a:off x="7055237" y="2458807"/>
              <a:ext cx="457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FB5D96F-F133-46C8-BA0A-CA8633E13C2B}"/>
                </a:ext>
              </a:extLst>
            </p:cNvPr>
            <p:cNvSpPr/>
            <p:nvPr/>
          </p:nvSpPr>
          <p:spPr>
            <a:xfrm>
              <a:off x="8754790" y="2111621"/>
              <a:ext cx="891000" cy="6309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Flexure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FD2438C-A0C9-47B0-8E9B-208815121707}"/>
                </a:ext>
              </a:extLst>
            </p:cNvPr>
            <p:cNvCxnSpPr>
              <a:cxnSpLocks/>
            </p:cNvCxnSpPr>
            <p:nvPr/>
          </p:nvCxnSpPr>
          <p:spPr>
            <a:xfrm>
              <a:off x="8271445" y="2458807"/>
              <a:ext cx="4775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693662E0-E3D6-4654-B913-4740D445257C}"/>
                </a:ext>
              </a:extLst>
            </p:cNvPr>
            <p:cNvGrpSpPr/>
            <p:nvPr/>
          </p:nvGrpSpPr>
          <p:grpSpPr>
            <a:xfrm>
              <a:off x="1399340" y="904443"/>
              <a:ext cx="1271152" cy="1058426"/>
              <a:chOff x="1665088" y="213360"/>
              <a:chExt cx="1271152" cy="1058426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DD9D5A9A-5BBC-47E2-B9B1-5A3FB06B526D}"/>
                  </a:ext>
                </a:extLst>
              </p:cNvPr>
              <p:cNvCxnSpPr/>
              <p:nvPr/>
            </p:nvCxnSpPr>
            <p:spPr>
              <a:xfrm>
                <a:off x="2072640" y="213360"/>
                <a:ext cx="0" cy="711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7B3A543C-34D2-4BBE-A62F-929542AC37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72640" y="924560"/>
                <a:ext cx="8636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2E68128-444A-44D8-9E4C-07743C820DEE}"/>
                  </a:ext>
                </a:extLst>
              </p:cNvPr>
              <p:cNvSpPr txBox="1"/>
              <p:nvPr/>
            </p:nvSpPr>
            <p:spPr>
              <a:xfrm>
                <a:off x="1665088" y="384294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2B15804-64DB-45D5-8D38-AA0552C11260}"/>
                  </a:ext>
                </a:extLst>
              </p:cNvPr>
              <p:cNvSpPr txBox="1"/>
              <p:nvPr/>
            </p:nvSpPr>
            <p:spPr>
              <a:xfrm>
                <a:off x="2345705" y="902454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10ED07DB-F162-4748-85D1-86627604FEDD}"/>
                  </a:ext>
                </a:extLst>
              </p:cNvPr>
              <p:cNvCxnSpPr/>
              <p:nvPr/>
            </p:nvCxnSpPr>
            <p:spPr>
              <a:xfrm flipV="1">
                <a:off x="2090430" y="276721"/>
                <a:ext cx="640080" cy="540266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83BCB58-5C31-4BAE-96CB-758B4377D85E}"/>
                </a:ext>
              </a:extLst>
            </p:cNvPr>
            <p:cNvSpPr txBox="1"/>
            <p:nvPr/>
          </p:nvSpPr>
          <p:spPr>
            <a:xfrm>
              <a:off x="3631174" y="2111381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39B3A22-6E49-4BCE-B85C-0FE14A8D3664}"/>
                </a:ext>
              </a:extLst>
            </p:cNvPr>
            <p:cNvSpPr txBox="1"/>
            <p:nvPr/>
          </p:nvSpPr>
          <p:spPr>
            <a:xfrm>
              <a:off x="7155878" y="2101667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22D859E-00A4-44DD-A85A-DACBD8F8769E}"/>
                </a:ext>
              </a:extLst>
            </p:cNvPr>
            <p:cNvSpPr txBox="1"/>
            <p:nvPr/>
          </p:nvSpPr>
          <p:spPr>
            <a:xfrm>
              <a:off x="8328374" y="2111381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C13DC2F-0C0B-4442-B9AD-F564EA13001F}"/>
                </a:ext>
              </a:extLst>
            </p:cNvPr>
            <p:cNvSpPr txBox="1"/>
            <p:nvPr/>
          </p:nvSpPr>
          <p:spPr>
            <a:xfrm>
              <a:off x="9737576" y="2052771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20A911F-A055-4CF3-9E9B-C0F97F0BB687}"/>
                </a:ext>
              </a:extLst>
            </p:cNvPr>
            <p:cNvCxnSpPr>
              <a:cxnSpLocks/>
            </p:cNvCxnSpPr>
            <p:nvPr/>
          </p:nvCxnSpPr>
          <p:spPr>
            <a:xfrm>
              <a:off x="9636835" y="2422103"/>
              <a:ext cx="6858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501BB0E-C023-4281-9BAB-8929BF5AFCA9}"/>
                </a:ext>
              </a:extLst>
            </p:cNvPr>
            <p:cNvSpPr/>
            <p:nvPr/>
          </p:nvSpPr>
          <p:spPr>
            <a:xfrm>
              <a:off x="5921736" y="3204612"/>
              <a:ext cx="1457725" cy="629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Displacement Sensor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1BCA536-F734-4725-BC8F-601C082FA7B6}"/>
                </a:ext>
              </a:extLst>
            </p:cNvPr>
            <p:cNvSpPr/>
            <p:nvPr/>
          </p:nvSpPr>
          <p:spPr>
            <a:xfrm>
              <a:off x="4773488" y="2178851"/>
              <a:ext cx="627443" cy="6309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DAC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323D17EB-BBC3-46B7-864E-884555DB56CF}"/>
                </a:ext>
              </a:extLst>
            </p:cNvPr>
            <p:cNvCxnSpPr>
              <a:cxnSpLocks/>
            </p:cNvCxnSpPr>
            <p:nvPr/>
          </p:nvCxnSpPr>
          <p:spPr>
            <a:xfrm>
              <a:off x="5400931" y="2488428"/>
              <a:ext cx="5417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4F13320-DDD2-454B-8C0E-75405A605077}"/>
                </a:ext>
              </a:extLst>
            </p:cNvPr>
            <p:cNvSpPr txBox="1"/>
            <p:nvPr/>
          </p:nvSpPr>
          <p:spPr>
            <a:xfrm>
              <a:off x="5437405" y="2072046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55ACAF1-0C94-4136-B078-36AA225BF15D}"/>
                </a:ext>
              </a:extLst>
            </p:cNvPr>
            <p:cNvSpPr/>
            <p:nvPr/>
          </p:nvSpPr>
          <p:spPr>
            <a:xfrm>
              <a:off x="4767768" y="3227567"/>
              <a:ext cx="627443" cy="629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ADC</a:t>
              </a: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93A7EE8F-9B6D-4767-8B88-2C862342DBF7}"/>
                </a:ext>
              </a:extLst>
            </p:cNvPr>
            <p:cNvGrpSpPr/>
            <p:nvPr/>
          </p:nvGrpSpPr>
          <p:grpSpPr>
            <a:xfrm>
              <a:off x="7382509" y="2422103"/>
              <a:ext cx="2510732" cy="1116361"/>
              <a:chOff x="6503619" y="1498823"/>
              <a:chExt cx="1831848" cy="1116361"/>
            </a:xfrm>
          </p:grpSpPr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C109BC7B-DC59-4FC4-80E6-9690F0F437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5467" y="1498823"/>
                <a:ext cx="0" cy="111636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8AA7EC49-6869-48FD-A6DE-CECD053B33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03619" y="2596102"/>
                <a:ext cx="18288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E69634E9-E84A-4053-AE47-7E800C4F9B40}"/>
                </a:ext>
              </a:extLst>
            </p:cNvPr>
            <p:cNvCxnSpPr>
              <a:cxnSpLocks/>
              <a:stCxn id="45" idx="1"/>
            </p:cNvCxnSpPr>
            <p:nvPr/>
          </p:nvCxnSpPr>
          <p:spPr>
            <a:xfrm flipH="1">
              <a:off x="5388434" y="3519382"/>
              <a:ext cx="53330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21D3957-9E00-477A-8754-642CAAB07FB3}"/>
                </a:ext>
              </a:extLst>
            </p:cNvPr>
            <p:cNvSpPr txBox="1"/>
            <p:nvPr/>
          </p:nvSpPr>
          <p:spPr>
            <a:xfrm>
              <a:off x="5521149" y="3110951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615CF95-9924-4972-B73F-4F6F886B0636}"/>
                </a:ext>
              </a:extLst>
            </p:cNvPr>
            <p:cNvSpPr txBox="1"/>
            <p:nvPr/>
          </p:nvSpPr>
          <p:spPr>
            <a:xfrm>
              <a:off x="4254028" y="3169132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z, V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F6CF258-5122-452D-AC2B-BE66543110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4466" y="3531573"/>
              <a:ext cx="53330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D911D61-45D0-4FDA-9696-403D470820BB}"/>
                </a:ext>
              </a:extLst>
            </p:cNvPr>
            <p:cNvSpPr/>
            <p:nvPr/>
          </p:nvSpPr>
          <p:spPr>
            <a:xfrm>
              <a:off x="3486205" y="3227567"/>
              <a:ext cx="748261" cy="629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FPGA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691C8851-CEC4-43C6-B67D-489D0FCBC5AA}"/>
                </a:ext>
              </a:extLst>
            </p:cNvPr>
            <p:cNvCxnSpPr>
              <a:cxnSpLocks/>
              <a:endCxn id="75" idx="3"/>
            </p:cNvCxnSpPr>
            <p:nvPr/>
          </p:nvCxnSpPr>
          <p:spPr>
            <a:xfrm flipH="1">
              <a:off x="2674646" y="3538464"/>
              <a:ext cx="811560" cy="387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E787418-DD2B-4685-9640-1EB438924A77}"/>
                </a:ext>
              </a:extLst>
            </p:cNvPr>
            <p:cNvSpPr/>
            <p:nvPr/>
          </p:nvSpPr>
          <p:spPr>
            <a:xfrm>
              <a:off x="1674812" y="3227567"/>
              <a:ext cx="999834" cy="629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Find</a:t>
              </a:r>
            </a:p>
            <a:p>
              <a:pPr algn="ctr"/>
              <a:r>
                <a:rPr lang="en-US" dirty="0"/>
                <a:t>Peaks</a:t>
              </a:r>
            </a:p>
          </p:txBody>
        </p: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C473ABDD-6BC8-4BC8-84FA-3A503477B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06655" y="4213054"/>
              <a:ext cx="1331993" cy="1376393"/>
            </a:xfrm>
            <a:prstGeom prst="rect">
              <a:avLst/>
            </a:prstGeom>
          </p:spPr>
        </p:pic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E7445D25-C15A-480B-B3BE-B60DDA77C2B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386124" y="3651971"/>
              <a:ext cx="831846" cy="699308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B0A0FF3-E06C-4F25-A7E3-00EC9D02BDA7}"/>
                </a:ext>
              </a:extLst>
            </p:cNvPr>
            <p:cNvSpPr/>
            <p:nvPr/>
          </p:nvSpPr>
          <p:spPr>
            <a:xfrm>
              <a:off x="5922866" y="4037510"/>
              <a:ext cx="1457725" cy="629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Confocal</a:t>
              </a:r>
            </a:p>
            <a:p>
              <a:pPr algn="ctr"/>
              <a:r>
                <a:rPr lang="en-US" dirty="0"/>
                <a:t>Sensor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110E97DA-9944-4F58-9266-A91B3F3123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79461" y="4351280"/>
              <a:ext cx="6858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63EBE2B-1E1A-42F5-8675-00C34454E010}"/>
                </a:ext>
              </a:extLst>
            </p:cNvPr>
            <p:cNvSpPr txBox="1"/>
            <p:nvPr/>
          </p:nvSpPr>
          <p:spPr>
            <a:xfrm>
              <a:off x="8036901" y="4166614"/>
              <a:ext cx="2600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3B44F79-899B-4BB9-A53C-34ECB8142CCD}"/>
                </a:ext>
              </a:extLst>
            </p:cNvPr>
            <p:cNvSpPr txBox="1"/>
            <p:nvPr/>
          </p:nvSpPr>
          <p:spPr>
            <a:xfrm>
              <a:off x="5506707" y="3927642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2CB9BC2-5524-4AD1-A4BE-4401E50A5481}"/>
                </a:ext>
              </a:extLst>
            </p:cNvPr>
            <p:cNvSpPr txBox="1"/>
            <p:nvPr/>
          </p:nvSpPr>
          <p:spPr>
            <a:xfrm>
              <a:off x="2942125" y="3145724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z, 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2738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10387</TotalTime>
  <Words>131</Words>
  <Application>Microsoft Office PowerPoint</Application>
  <PresentationFormat>Widescreen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Blum</dc:creator>
  <cp:lastModifiedBy>Alexander Blum</cp:lastModifiedBy>
  <cp:revision>7</cp:revision>
  <dcterms:created xsi:type="dcterms:W3CDTF">2020-07-15T20:52:01Z</dcterms:created>
  <dcterms:modified xsi:type="dcterms:W3CDTF">2020-08-26T23:56:48Z</dcterms:modified>
</cp:coreProperties>
</file>