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429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3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748242"/>
            <a:ext cx="2914650" cy="1591733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401359"/>
            <a:ext cx="2571750" cy="1103841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4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243417"/>
            <a:ext cx="73937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243417"/>
            <a:ext cx="2175272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1139826"/>
            <a:ext cx="2957513" cy="190182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3059643"/>
            <a:ext cx="2957513" cy="100012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1217083"/>
            <a:ext cx="1457325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1217083"/>
            <a:ext cx="1457325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243418"/>
            <a:ext cx="2957513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1120775"/>
            <a:ext cx="1450628" cy="54927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1670050"/>
            <a:ext cx="145062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1120775"/>
            <a:ext cx="1457772" cy="54927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1670050"/>
            <a:ext cx="14577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5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304800"/>
            <a:ext cx="1105942" cy="106680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658285"/>
            <a:ext cx="1735931" cy="3249083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1371600"/>
            <a:ext cx="1105942" cy="2541059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304800"/>
            <a:ext cx="1105942" cy="106680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658285"/>
            <a:ext cx="1735931" cy="3249083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1371600"/>
            <a:ext cx="1105942" cy="2541059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243418"/>
            <a:ext cx="2957513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1217083"/>
            <a:ext cx="2957513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4237568"/>
            <a:ext cx="77152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64C3-C69E-4000-ACBB-306286729683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4237568"/>
            <a:ext cx="115728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4237568"/>
            <a:ext cx="77152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DFF2D-9C7C-487E-8E06-163E58BA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36FB061-9E19-4408-AAC5-F6053096E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28999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04DD6-AACE-4552-81AD-8A04C296F703}"/>
              </a:ext>
            </a:extLst>
          </p:cNvPr>
          <p:cNvSpPr txBox="1"/>
          <p:nvPr/>
        </p:nvSpPr>
        <p:spPr>
          <a:xfrm>
            <a:off x="316488" y="2017833"/>
            <a:ext cx="320040" cy="320040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CC652-06DD-44F1-9B6D-0161C3C2A19F}"/>
              </a:ext>
            </a:extLst>
          </p:cNvPr>
          <p:cNvSpPr txBox="1"/>
          <p:nvPr/>
        </p:nvSpPr>
        <p:spPr>
          <a:xfrm>
            <a:off x="2218470" y="2017833"/>
            <a:ext cx="320040" cy="320040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32061A-42B0-4BB1-8D19-3742B8877203}"/>
              </a:ext>
            </a:extLst>
          </p:cNvPr>
          <p:cNvCxnSpPr>
            <a:cxnSpLocks/>
          </p:cNvCxnSpPr>
          <p:nvPr/>
        </p:nvCxnSpPr>
        <p:spPr>
          <a:xfrm flipH="1">
            <a:off x="1051560" y="1950720"/>
            <a:ext cx="403860" cy="198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E5BE3F-8651-4BB1-A61F-84062133CC8A}"/>
              </a:ext>
            </a:extLst>
          </p:cNvPr>
          <p:cNvCxnSpPr>
            <a:cxnSpLocks/>
          </p:cNvCxnSpPr>
          <p:nvPr/>
        </p:nvCxnSpPr>
        <p:spPr>
          <a:xfrm>
            <a:off x="1455420" y="1958340"/>
            <a:ext cx="464820" cy="182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062145-E38A-45BC-966B-BC805F72C999}"/>
              </a:ext>
            </a:extLst>
          </p:cNvPr>
          <p:cNvSpPr txBox="1"/>
          <p:nvPr/>
        </p:nvSpPr>
        <p:spPr>
          <a:xfrm>
            <a:off x="1330147" y="1792799"/>
            <a:ext cx="320040" cy="320040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2043B-DB68-4BB6-AE68-511C2354A41F}"/>
              </a:ext>
            </a:extLst>
          </p:cNvPr>
          <p:cNvSpPr txBox="1"/>
          <p:nvPr/>
        </p:nvSpPr>
        <p:spPr>
          <a:xfrm>
            <a:off x="1927523" y="3946392"/>
            <a:ext cx="320040" cy="320040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3A5C7-32C2-4668-A305-FE55C86255AB}"/>
              </a:ext>
            </a:extLst>
          </p:cNvPr>
          <p:cNvSpPr txBox="1"/>
          <p:nvPr/>
        </p:nvSpPr>
        <p:spPr>
          <a:xfrm>
            <a:off x="2652600" y="3696121"/>
            <a:ext cx="320040" cy="320040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40515-A9AB-495F-AB0D-46F42E76929F}"/>
              </a:ext>
            </a:extLst>
          </p:cNvPr>
          <p:cNvSpPr txBox="1"/>
          <p:nvPr/>
        </p:nvSpPr>
        <p:spPr>
          <a:xfrm>
            <a:off x="3040380" y="3137553"/>
            <a:ext cx="320040" cy="320040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18793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Cole, Jacob</dc:creator>
  <cp:lastModifiedBy>Cole, Jacob</cp:lastModifiedBy>
  <cp:revision>3</cp:revision>
  <dcterms:created xsi:type="dcterms:W3CDTF">2019-10-02T14:55:32Z</dcterms:created>
  <dcterms:modified xsi:type="dcterms:W3CDTF">2019-10-02T15:56:04Z</dcterms:modified>
</cp:coreProperties>
</file>