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PTSansNarrow-bold.fntdata"/><Relationship Id="rId43" Type="http://schemas.openxmlformats.org/officeDocument/2006/relationships/font" Target="fonts/PTSansNarrow-regular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Mg. Flor Cerdán León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2. Creando Repositorios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init</a:t>
            </a:r>
            <a:endParaRPr b="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Previo: Creamos una carpeta git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9877" l="1720" r="11826" t="10339"/>
          <a:stretch/>
        </p:blipFill>
        <p:spPr>
          <a:xfrm>
            <a:off x="1697975" y="1266325"/>
            <a:ext cx="5508700" cy="3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21200" y="-152400"/>
            <a:ext cx="8520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Método 1: </a:t>
            </a:r>
            <a:r>
              <a:rPr lang="es">
                <a:solidFill>
                  <a:srgbClr val="000000"/>
                </a:solidFill>
              </a:rPr>
              <a:t>git init NombreCarpeta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4014" l="951" r="2931" t="7560"/>
          <a:stretch/>
        </p:blipFill>
        <p:spPr>
          <a:xfrm>
            <a:off x="311700" y="1078275"/>
            <a:ext cx="8236543" cy="3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Método 2: </a:t>
            </a:r>
            <a:r>
              <a:rPr lang="es">
                <a:solidFill>
                  <a:srgbClr val="000000"/>
                </a:solidFill>
              </a:rPr>
              <a:t>git init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4085" l="525" r="8812" t="8996"/>
          <a:stretch/>
        </p:blipFill>
        <p:spPr>
          <a:xfrm>
            <a:off x="311700" y="1266321"/>
            <a:ext cx="7101901" cy="378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Eliminar repositorio: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3389" l="1136" r="4157" t="17776"/>
          <a:stretch/>
        </p:blipFill>
        <p:spPr>
          <a:xfrm>
            <a:off x="311700" y="1266325"/>
            <a:ext cx="6814825" cy="2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Crear 4 repositorios </a:t>
            </a:r>
            <a:r>
              <a:rPr i="1" lang="es"/>
              <a:t>( 02 con el Método 1 y 02 con el Método 2)</a:t>
            </a:r>
            <a:r>
              <a:rPr lang="es"/>
              <a:t> con los siguientes nombres: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CARPETA: SistemasTeam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Ventas_TuApellido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Sedapal_TuApellido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Aerolinea_TuApellido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Matricula_TuApellido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 Agregando, quitando y viendo status de archivos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add | rm | status</a:t>
            </a:r>
            <a:endParaRPr b="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709150" y="2663875"/>
            <a:ext cx="1662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add -A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445150" y="3418325"/>
            <a:ext cx="305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commit -m “MENSAJE”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614675" y="315925"/>
            <a:ext cx="1151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261888" y="3693175"/>
            <a:ext cx="1151700" cy="103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login.jsp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valida.jsp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Working Directory → Staging area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Untracked files</a:t>
            </a:r>
            <a:r>
              <a:rPr lang="es">
                <a:solidFill>
                  <a:srgbClr val="000000"/>
                </a:solidFill>
              </a:rPr>
              <a:t>: Son los archivos que están en el working directory y requiere pasar al Staging area.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[Archivo]:</a:t>
            </a:r>
            <a:r>
              <a:rPr lang="es">
                <a:solidFill>
                  <a:srgbClr val="000000"/>
                </a:solidFill>
              </a:rPr>
              <a:t> Agrega al </a:t>
            </a:r>
            <a:r>
              <a:rPr b="1" i="1" lang="es">
                <a:solidFill>
                  <a:srgbClr val="000000"/>
                </a:solidFill>
              </a:rPr>
              <a:t>Archivo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-A</a:t>
            </a:r>
            <a:r>
              <a:rPr lang="es">
                <a:solidFill>
                  <a:srgbClr val="000000"/>
                </a:solidFill>
              </a:rPr>
              <a:t> Agrega todos los archivos 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--cached</a:t>
            </a:r>
            <a:r>
              <a:rPr lang="es">
                <a:solidFill>
                  <a:srgbClr val="000000"/>
                </a:solidFill>
              </a:rPr>
              <a:t>: Regresa del Staging area al Working Directory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-f [Archivo]</a:t>
            </a:r>
            <a:r>
              <a:rPr lang="es">
                <a:solidFill>
                  <a:srgbClr val="000000"/>
                </a:solidFill>
              </a:rPr>
              <a:t>: Elimina el archivo.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95475" y="0"/>
            <a:ext cx="87531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3.1 	Creamos un repositorio: </a:t>
            </a:r>
            <a:r>
              <a:rPr b="0" lang="es">
                <a:solidFill>
                  <a:srgbClr val="000000"/>
                </a:solidFill>
              </a:rPr>
              <a:t>academico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		</a:t>
            </a:r>
            <a:r>
              <a:rPr lang="es"/>
              <a:t>Creamos un archivo</a:t>
            </a:r>
            <a:r>
              <a:rPr b="0" lang="es"/>
              <a:t>: </a:t>
            </a:r>
            <a:r>
              <a:rPr b="0" lang="es">
                <a:solidFill>
                  <a:srgbClr val="000000"/>
                </a:solidFill>
              </a:rPr>
              <a:t>index.jsp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3091" l="915" r="8455" t="14031"/>
          <a:stretch/>
        </p:blipFill>
        <p:spPr>
          <a:xfrm>
            <a:off x="311725" y="1673175"/>
            <a:ext cx="8520600" cy="27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Repaso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Creando repositorios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Agregando, quitando y viendo el estatus de archivos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Confirmando cambios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Etiquetando confirmaciones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68825"/>
            <a:ext cx="852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3.2	Ver el estado del archivo: </a:t>
            </a:r>
            <a:r>
              <a:rPr b="0" lang="es">
                <a:solidFill>
                  <a:srgbClr val="000000"/>
                </a:solidFill>
              </a:rPr>
              <a:t>git status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rojo archivos modificados o creados del Working Directory</a:t>
            </a:r>
            <a:endParaRPr b="0" sz="3000">
              <a:solidFill>
                <a:srgbClr val="000000"/>
              </a:solidFill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12907" l="820" r="4902" t="13291"/>
          <a:stretch/>
        </p:blipFill>
        <p:spPr>
          <a:xfrm>
            <a:off x="325200" y="2096425"/>
            <a:ext cx="8520600" cy="250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92800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3.3	WD → Staging Area: </a:t>
            </a:r>
            <a:r>
              <a:rPr b="0" lang="es">
                <a:solidFill>
                  <a:srgbClr val="000000"/>
                </a:solidFill>
              </a:rPr>
              <a:t>git add Archivo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verde que están en Staging Area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2165" l="953" r="6514" t="13581"/>
          <a:stretch/>
        </p:blipFill>
        <p:spPr>
          <a:xfrm>
            <a:off x="570125" y="1552325"/>
            <a:ext cx="6843475" cy="33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Unstage:  </a:t>
            </a:r>
            <a:r>
              <a:rPr b="0" lang="es">
                <a:solidFill>
                  <a:srgbClr val="000000"/>
                </a:solidFill>
              </a:rPr>
              <a:t>git rm --cached Archivo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Para regresar del Staging Area al Working Directory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2227" l="784" r="4706" t="12089"/>
          <a:stretch/>
        </p:blipFill>
        <p:spPr>
          <a:xfrm>
            <a:off x="232050" y="1328888"/>
            <a:ext cx="8679901" cy="328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Primero creamos varios archivos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4029" l="992" r="7966" t="24023"/>
          <a:stretch/>
        </p:blipFill>
        <p:spPr>
          <a:xfrm>
            <a:off x="359450" y="1983025"/>
            <a:ext cx="8009949" cy="1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Pasamos en bloque al Staging Area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14465" l="1045" r="17248" t="11163"/>
          <a:stretch/>
        </p:blipFill>
        <p:spPr>
          <a:xfrm>
            <a:off x="347050" y="1251800"/>
            <a:ext cx="5919150" cy="36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Eliminación física:  </a:t>
            </a:r>
            <a:r>
              <a:rPr b="0" lang="es">
                <a:solidFill>
                  <a:srgbClr val="000000"/>
                </a:solidFill>
              </a:rPr>
              <a:t>git rm -f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5134" l="1167" r="18330" t="9577"/>
          <a:stretch/>
        </p:blipFill>
        <p:spPr>
          <a:xfrm>
            <a:off x="235475" y="830400"/>
            <a:ext cx="5710249" cy="40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4. Confirmando cambios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commit</a:t>
            </a:r>
            <a:endParaRPr b="0"/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Staging area → Repositorio</a:t>
            </a:r>
            <a:endParaRPr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-m [“mensaje”]: </a:t>
            </a:r>
            <a:r>
              <a:rPr lang="es">
                <a:solidFill>
                  <a:srgbClr val="000000"/>
                </a:solidFill>
              </a:rPr>
              <a:t>Envía archivos al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 -m [“mensaje”]: </a:t>
            </a:r>
            <a:r>
              <a:rPr lang="es">
                <a:solidFill>
                  <a:srgbClr val="000000"/>
                </a:solidFill>
              </a:rPr>
              <a:t>Grabar un cambio y sobreescribir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--amend: </a:t>
            </a:r>
            <a:r>
              <a:rPr lang="es">
                <a:solidFill>
                  <a:srgbClr val="000000"/>
                </a:solidFill>
              </a:rPr>
              <a:t>Anexar cambios con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log: </a:t>
            </a:r>
            <a:r>
              <a:rPr lang="es">
                <a:solidFill>
                  <a:srgbClr val="000000"/>
                </a:solidFill>
              </a:rPr>
              <a:t>Nos muestra el historial de cambios que hemos realizado en el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 -p: </a:t>
            </a:r>
            <a:r>
              <a:rPr lang="es">
                <a:solidFill>
                  <a:srgbClr val="000000"/>
                </a:solidFill>
              </a:rPr>
              <a:t>Nos muestra las diferencias en cada commit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52400" y="245200"/>
            <a:ext cx="90873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Staging Area → Repositorio: </a:t>
            </a:r>
            <a:r>
              <a:rPr b="0" lang="es">
                <a:solidFill>
                  <a:srgbClr val="000000"/>
                </a:solidFill>
              </a:rPr>
              <a:t>git commit -m ¨mensaje¨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10378" l="1250" r="9464" t="18391"/>
          <a:stretch/>
        </p:blipFill>
        <p:spPr>
          <a:xfrm>
            <a:off x="359425" y="1619950"/>
            <a:ext cx="7411601" cy="2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Ver cambios: </a:t>
            </a:r>
            <a:r>
              <a:rPr b="0" lang="es">
                <a:solidFill>
                  <a:srgbClr val="000000"/>
                </a:solidFill>
              </a:rPr>
              <a:t>git log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20177" t="5606"/>
          <a:stretch/>
        </p:blipFill>
        <p:spPr>
          <a:xfrm>
            <a:off x="311700" y="1152425"/>
            <a:ext cx="7244474" cy="33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Repaso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Mostrar las diferencias en cada commit: </a:t>
            </a:r>
            <a:r>
              <a:rPr b="0" lang="es">
                <a:solidFill>
                  <a:srgbClr val="000000"/>
                </a:solidFill>
              </a:rPr>
              <a:t>git log -p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3059" l="0" r="0" t="4518"/>
          <a:stretch/>
        </p:blipFill>
        <p:spPr>
          <a:xfrm>
            <a:off x="387900" y="772925"/>
            <a:ext cx="8200213" cy="43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52400" y="1060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Sobreescribir el mensaje anterior: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commit --amend -m ¨mensaje¨</a:t>
            </a:r>
            <a:r>
              <a:rPr lang="es"/>
              <a:t> </a:t>
            </a:r>
            <a:endParaRPr/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81025"/>
            <a:ext cx="8128969" cy="32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5. Etiquetando confirmaciones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tag</a:t>
            </a:r>
            <a:endParaRPr b="0"/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445025"/>
            <a:ext cx="8520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Git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Permite etiquetar nuestros cambios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tag -a VERSIÓN -m “MENSAJE”</a:t>
            </a:r>
            <a:r>
              <a:rPr i="1" lang="es">
                <a:solidFill>
                  <a:srgbClr val="000000"/>
                </a:solidFill>
              </a:rPr>
              <a:t>: (Anotado)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Para registrar una versión con un mensaje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tag VERSION:</a:t>
            </a:r>
            <a:r>
              <a:rPr i="1" lang="es">
                <a:solidFill>
                  <a:srgbClr val="000000"/>
                </a:solidFill>
              </a:rPr>
              <a:t> (ligero) </a:t>
            </a:r>
            <a:r>
              <a:rPr lang="es">
                <a:solidFill>
                  <a:srgbClr val="000000"/>
                </a:solidFill>
              </a:rPr>
              <a:t>Para registrar una versión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tag -l: </a:t>
            </a:r>
            <a:r>
              <a:rPr lang="es">
                <a:solidFill>
                  <a:srgbClr val="000000"/>
                </a:solidFill>
              </a:rPr>
              <a:t>Muestra la lista de etiquetas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tag -f: </a:t>
            </a:r>
            <a:r>
              <a:rPr lang="es">
                <a:solidFill>
                  <a:srgbClr val="000000"/>
                </a:solidFill>
              </a:rPr>
              <a:t>Renombra una etiqueta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tag -d: </a:t>
            </a:r>
            <a:r>
              <a:rPr lang="es">
                <a:solidFill>
                  <a:srgbClr val="000000"/>
                </a:solidFill>
              </a:rPr>
              <a:t>Elimina etiqueta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52400" y="1060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Etiquetar version 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tag -a </a:t>
            </a:r>
            <a:r>
              <a:rPr b="0" lang="es">
                <a:solidFill>
                  <a:srgbClr val="0000FF"/>
                </a:solidFill>
              </a:rPr>
              <a:t>VERSION </a:t>
            </a:r>
            <a:r>
              <a:rPr b="0" lang="es">
                <a:solidFill>
                  <a:srgbClr val="000000"/>
                </a:solidFill>
              </a:rPr>
              <a:t>-m ¨</a:t>
            </a:r>
            <a:r>
              <a:rPr b="0" lang="es">
                <a:solidFill>
                  <a:srgbClr val="0000FF"/>
                </a:solidFill>
              </a:rPr>
              <a:t>MENSAJE</a:t>
            </a:r>
            <a:r>
              <a:rPr b="0" lang="es">
                <a:solidFill>
                  <a:srgbClr val="000000"/>
                </a:solidFill>
              </a:rPr>
              <a:t>¨</a:t>
            </a:r>
            <a:r>
              <a:rPr lang="es"/>
              <a:t> </a:t>
            </a:r>
            <a:endParaRPr/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 b="55084" l="0" r="28596" t="0"/>
          <a:stretch/>
        </p:blipFill>
        <p:spPr>
          <a:xfrm>
            <a:off x="152400" y="1304850"/>
            <a:ext cx="8679901" cy="306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152400" y="1060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Etiquetar versión de un commit anterior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tag  </a:t>
            </a:r>
            <a:r>
              <a:rPr b="0" lang="es">
                <a:solidFill>
                  <a:srgbClr val="0000FF"/>
                </a:solidFill>
              </a:rPr>
              <a:t>VERSION </a:t>
            </a:r>
            <a:r>
              <a:rPr b="0" lang="es">
                <a:solidFill>
                  <a:srgbClr val="000000"/>
                </a:solidFill>
              </a:rPr>
              <a:t>  </a:t>
            </a:r>
            <a:r>
              <a:rPr b="0" lang="es">
                <a:solidFill>
                  <a:srgbClr val="0000FF"/>
                </a:solidFill>
              </a:rPr>
              <a:t>SHA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 rotWithShape="1">
          <a:blip r:embed="rId3">
            <a:alphaModFix/>
          </a:blip>
          <a:srcRect b="23256" l="0" r="5580" t="6356"/>
          <a:stretch/>
        </p:blipFill>
        <p:spPr>
          <a:xfrm>
            <a:off x="152400" y="1313075"/>
            <a:ext cx="8585273" cy="3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52400" y="298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Etiquetar versión de un commit anterior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tag  </a:t>
            </a:r>
            <a:r>
              <a:rPr b="0" lang="es">
                <a:solidFill>
                  <a:srgbClr val="0000FF"/>
                </a:solidFill>
              </a:rPr>
              <a:t>VERSION   SHA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 b="18809" l="0" r="0" t="7192"/>
          <a:stretch/>
        </p:blipFill>
        <p:spPr>
          <a:xfrm>
            <a:off x="152400" y="1270738"/>
            <a:ext cx="9144000" cy="379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152400" y="1060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Eliminar versión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tag  -d </a:t>
            </a:r>
            <a:r>
              <a:rPr b="0" lang="es">
                <a:solidFill>
                  <a:srgbClr val="0000FF"/>
                </a:solidFill>
              </a:rPr>
              <a:t>VERSION </a:t>
            </a:r>
            <a:r>
              <a:rPr b="0" lang="es">
                <a:solidFill>
                  <a:srgbClr val="000000"/>
                </a:solidFill>
              </a:rPr>
              <a:t>  </a:t>
            </a:r>
            <a:endParaRPr/>
          </a:p>
        </p:txBody>
      </p:sp>
      <p:sp>
        <p:nvSpPr>
          <p:cNvPr id="354" name="Google Shape;35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25782" t="0"/>
          <a:stretch/>
        </p:blipFill>
        <p:spPr>
          <a:xfrm>
            <a:off x="152400" y="1304850"/>
            <a:ext cx="8409000" cy="3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152400" y="106050"/>
            <a:ext cx="8679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Renombrar versión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>
                <a:solidFill>
                  <a:srgbClr val="000000"/>
                </a:solidFill>
              </a:rPr>
              <a:t>git tag -f -a </a:t>
            </a:r>
            <a:r>
              <a:rPr b="0" lang="es">
                <a:solidFill>
                  <a:srgbClr val="0000FF"/>
                </a:solidFill>
              </a:rPr>
              <a:t>VERSION </a:t>
            </a:r>
            <a:r>
              <a:rPr b="0" lang="es">
                <a:solidFill>
                  <a:srgbClr val="000000"/>
                </a:solidFill>
              </a:rPr>
              <a:t>-m “</a:t>
            </a:r>
            <a:r>
              <a:rPr b="0" lang="es">
                <a:solidFill>
                  <a:srgbClr val="0000FF"/>
                </a:solidFill>
              </a:rPr>
              <a:t>MENSAJE</a:t>
            </a:r>
            <a:r>
              <a:rPr b="0" lang="es">
                <a:solidFill>
                  <a:srgbClr val="000000"/>
                </a:solidFill>
              </a:rPr>
              <a:t>” </a:t>
            </a:r>
            <a:r>
              <a:rPr b="0" lang="es">
                <a:solidFill>
                  <a:srgbClr val="0000FF"/>
                </a:solidFill>
              </a:rPr>
              <a:t>SHA </a:t>
            </a:r>
            <a:r>
              <a:rPr b="0" lang="e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361" name="Google Shape;36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381050"/>
            <a:ext cx="8991601" cy="344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Control de Versiones Distribuido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413600" y="7620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limpiar la terminal 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