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3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8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0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87" r:id="rId4"/>
    <p:sldLayoutId id="2147483794" r:id="rId5"/>
    <p:sldLayoutId id="2147483788" r:id="rId6"/>
    <p:sldLayoutId id="2147483789" r:id="rId7"/>
    <p:sldLayoutId id="2147483790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type.io/" TargetMode="External"/><Relationship Id="rId2" Type="http://schemas.openxmlformats.org/officeDocument/2006/relationships/hyperlink" Target="https://benoitpasquier.com/currency-textfield-in-swiftu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anderBrauneck/KirmesA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kirmes/quittung/" TargetMode="External"/><Relationship Id="rId2" Type="http://schemas.openxmlformats.org/officeDocument/2006/relationships/hyperlink" Target="http://localhost/kirmes/item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F001B-1952-73AC-0EBF-30C747905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681" y="1122363"/>
            <a:ext cx="4893617" cy="2387600"/>
          </a:xfrm>
        </p:spPr>
        <p:txBody>
          <a:bodyPr>
            <a:normAutofit/>
          </a:bodyPr>
          <a:lstStyle/>
          <a:p>
            <a:r>
              <a:rPr lang="de-DE"/>
              <a:t>Kirmes App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C4C7D-978E-CDBA-181D-74CCA53B6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681" y="3602038"/>
            <a:ext cx="4893617" cy="1655762"/>
          </a:xfrm>
        </p:spPr>
        <p:txBody>
          <a:bodyPr>
            <a:normAutofit/>
          </a:bodyPr>
          <a:lstStyle/>
          <a:p>
            <a:r>
              <a:rPr lang="de-DE"/>
              <a:t>Alexander Brauneck</a:t>
            </a:r>
            <a:endParaRPr lang="de-DE" dirty="0"/>
          </a:p>
        </p:txBody>
      </p:sp>
      <p:sp>
        <p:nvSpPr>
          <p:cNvPr id="64" name="Rectangle 33">
            <a:extLst>
              <a:ext uri="{FF2B5EF4-FFF2-40B4-BE49-F238E27FC236}">
                <a16:creationId xmlns:a16="http://schemas.microsoft.com/office/drawing/2014/main" id="{8ED0EEA0-F821-4F0C-B78E-25855FBB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460" y="0"/>
            <a:ext cx="3438510" cy="3429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54DCF51-20A5-7298-093A-1EFE219E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03" b="17403"/>
          <a:stretch/>
        </p:blipFill>
        <p:spPr>
          <a:xfrm>
            <a:off x="-2705" y="-12548"/>
            <a:ext cx="3444264" cy="3444248"/>
          </a:xfrm>
          <a:prstGeom prst="rect">
            <a:avLst/>
          </a:prstGeom>
        </p:spPr>
      </p:pic>
      <p:sp>
        <p:nvSpPr>
          <p:cNvPr id="65" name="Rectangle 35">
            <a:extLst>
              <a:ext uri="{FF2B5EF4-FFF2-40B4-BE49-F238E27FC236}">
                <a16:creationId xmlns:a16="http://schemas.microsoft.com/office/drawing/2014/main" id="{432C5BC4-015B-41F9-B453-DBEC7124E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37">
            <a:extLst>
              <a:ext uri="{FF2B5EF4-FFF2-40B4-BE49-F238E27FC236}">
                <a16:creationId xmlns:a16="http://schemas.microsoft.com/office/drawing/2014/main" id="{9F973542-46B1-4984-B252-0683B3F09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-2700"/>
            <a:ext cx="3429000" cy="3429000"/>
          </a:xfrm>
          <a:prstGeom prst="rect">
            <a:avLst/>
          </a:prstGeom>
        </p:spPr>
      </p:pic>
      <p:sp>
        <p:nvSpPr>
          <p:cNvPr id="67" name="Rectangle 39">
            <a:extLst>
              <a:ext uri="{FF2B5EF4-FFF2-40B4-BE49-F238E27FC236}">
                <a16:creationId xmlns:a16="http://schemas.microsoft.com/office/drawing/2014/main" id="{9D6650AA-9995-401C-A354-276AB7A38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6" y="3427200"/>
            <a:ext cx="3435556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41">
            <a:extLst>
              <a:ext uri="{FF2B5EF4-FFF2-40B4-BE49-F238E27FC236}">
                <a16:creationId xmlns:a16="http://schemas.microsoft.com/office/drawing/2014/main" id="{14548BC0-162E-4107-81DF-7389BF82F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3424500"/>
            <a:ext cx="3429000" cy="3429000"/>
          </a:xfrm>
          <a:prstGeom prst="rect">
            <a:avLst/>
          </a:prstGeom>
        </p:spPr>
      </p:pic>
      <p:sp>
        <p:nvSpPr>
          <p:cNvPr id="69" name="Rectangle 43">
            <a:extLst>
              <a:ext uri="{FF2B5EF4-FFF2-40B4-BE49-F238E27FC236}">
                <a16:creationId xmlns:a16="http://schemas.microsoft.com/office/drawing/2014/main" id="{0D0A4853-EC6F-4CC5-A9EC-F91612C6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45">
            <a:extLst>
              <a:ext uri="{FF2B5EF4-FFF2-40B4-BE49-F238E27FC236}">
                <a16:creationId xmlns:a16="http://schemas.microsoft.com/office/drawing/2014/main" id="{DF2AA3CE-B974-48CA-96E0-5573A78E3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7754" y="342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C3662B-BC44-21CE-49D3-7091192C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3948953" cy="1812537"/>
          </a:xfrm>
        </p:spPr>
        <p:txBody>
          <a:bodyPr anchor="b">
            <a:normAutofit/>
          </a:bodyPr>
          <a:lstStyle/>
          <a:p>
            <a:r>
              <a:rPr lang="de-DE" sz="3700"/>
              <a:t>Aufbau der App: CurrencyTextField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7A806-7DE9-9260-0BAE-ECA633BC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3948953" cy="3390220"/>
          </a:xfrm>
        </p:spPr>
        <p:txBody>
          <a:bodyPr anchor="t">
            <a:normAutofit/>
          </a:bodyPr>
          <a:lstStyle/>
          <a:p>
            <a:r>
              <a:rPr lang="de-DE" sz="1700"/>
              <a:t>Das Textfeld hat einen NumberFormatter</a:t>
            </a:r>
          </a:p>
          <a:p>
            <a:pPr lvl="1"/>
            <a:r>
              <a:rPr lang="de-DE" sz="1700"/>
              <a:t>.currency </a:t>
            </a:r>
          </a:p>
          <a:p>
            <a:pPr lvl="1"/>
            <a:r>
              <a:rPr lang="de-DE" sz="1700"/>
              <a:t>Währungszeichen „€“</a:t>
            </a:r>
          </a:p>
          <a:p>
            <a:pPr lvl="1"/>
            <a:r>
              <a:rPr lang="de-DE" sz="1700"/>
              <a:t>Nachkommastellen:  2</a:t>
            </a:r>
          </a:p>
          <a:p>
            <a:r>
              <a:rPr lang="de-DE" sz="1700"/>
              <a:t>Öffnet Systemtastatur nur mit Zahlen (.numpad)</a:t>
            </a:r>
          </a:p>
          <a:p>
            <a:r>
              <a:rPr lang="de-DE" sz="1700"/>
              <a:t>Eingabe von hinten nach vorne</a:t>
            </a:r>
          </a:p>
          <a:p>
            <a:r>
              <a:rPr lang="de-DE" sz="1700"/>
              <a:t>Updatet nach jeder Eingabe</a:t>
            </a:r>
          </a:p>
          <a:p>
            <a:r>
              <a:rPr lang="de-DE" sz="1700"/>
              <a:t>Setzt Komma automatisch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906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Telefon, Elektronik, Mobiltelefon enthält.&#10;&#10;Automatisch generierte Beschreibung">
            <a:extLst>
              <a:ext uri="{FF2B5EF4-FFF2-40B4-BE49-F238E27FC236}">
                <a16:creationId xmlns:a16="http://schemas.microsoft.com/office/drawing/2014/main" id="{B28D2E40-CF84-DD1E-315A-78FE3115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30" y="493987"/>
            <a:ext cx="3047536" cy="58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3BD3C-869C-F9AF-8959-EC265E3D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App: </a:t>
            </a:r>
            <a:r>
              <a:rPr lang="de-DE" dirty="0" err="1"/>
              <a:t>URLSession</a:t>
            </a:r>
            <a:r>
              <a:rPr lang="de-DE" dirty="0"/>
              <a:t> - POST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A27E8-9C80-3D57-9C88-87EB662C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 der </a:t>
            </a:r>
            <a:r>
              <a:rPr lang="de-DE" dirty="0" err="1"/>
              <a:t>ItemList</a:t>
            </a:r>
            <a:r>
              <a:rPr lang="de-DE" dirty="0"/>
              <a:t> wird der Name und die Anzahl der Items ausgelesen deren Anzahl &gt; 0 ist</a:t>
            </a:r>
          </a:p>
          <a:p>
            <a:r>
              <a:rPr lang="de-DE" dirty="0"/>
              <a:t>Diese werden in einen String geschrieben</a:t>
            </a:r>
          </a:p>
          <a:p>
            <a:r>
              <a:rPr lang="de-DE" dirty="0"/>
              <a:t>Und der wird an das Backend geschickt und in ein .</a:t>
            </a:r>
            <a:r>
              <a:rPr lang="de-DE" dirty="0" err="1"/>
              <a:t>json</a:t>
            </a:r>
            <a:r>
              <a:rPr lang="de-DE" dirty="0"/>
              <a:t> File hinterlegt </a:t>
            </a:r>
          </a:p>
        </p:txBody>
      </p:sp>
    </p:spTree>
    <p:extLst>
      <p:ext uri="{BB962C8B-B14F-4D97-AF65-F5344CB8AC3E}">
        <p14:creationId xmlns:p14="http://schemas.microsoft.com/office/powerpoint/2010/main" val="351034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AEAF4A-9069-9B99-7FC2-A33F894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3948953" cy="1812537"/>
          </a:xfrm>
        </p:spPr>
        <p:txBody>
          <a:bodyPr anchor="b">
            <a:normAutofit/>
          </a:bodyPr>
          <a:lstStyle/>
          <a:p>
            <a:r>
              <a:rPr lang="de-DE" sz="4400"/>
              <a:t>Aufbau der App: Device Rotation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2641E-9DC8-7100-E69E-995CB717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3948953" cy="3390220"/>
          </a:xfrm>
        </p:spPr>
        <p:txBody>
          <a:bodyPr anchor="t">
            <a:normAutofit/>
          </a:bodyPr>
          <a:lstStyle/>
          <a:p>
            <a:r>
              <a:rPr lang="de-DE" dirty="0"/>
              <a:t>Problem: Im Landscape-Modus überdeckt die Tastatur einen Teil der View</a:t>
            </a:r>
          </a:p>
          <a:p>
            <a:r>
              <a:rPr lang="de-DE" dirty="0"/>
              <a:t>Lösung: View ändert sich, wenn Landscape die aktuelle Device Rotation ist</a:t>
            </a:r>
          </a:p>
          <a:p>
            <a:r>
              <a:rPr lang="de-DE" dirty="0"/>
              <a:t>Aus einem </a:t>
            </a:r>
            <a:r>
              <a:rPr lang="de-DE" dirty="0" err="1"/>
              <a:t>VStack</a:t>
            </a:r>
            <a:r>
              <a:rPr lang="de-DE" dirty="0"/>
              <a:t> wird ein </a:t>
            </a:r>
            <a:r>
              <a:rPr lang="de-DE" dirty="0" err="1"/>
              <a:t>HStack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906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A632D5B-068E-503E-0DD8-C1461F85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9" y="1958865"/>
            <a:ext cx="5888959" cy="29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7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72FB4-16A6-58EE-8AE4-F6AD2353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09C2D-5937-4BBA-20C2-7C2DB071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bei Kirmes in 2 Wochen</a:t>
            </a:r>
          </a:p>
          <a:p>
            <a:r>
              <a:rPr lang="de-DE" dirty="0"/>
              <a:t>Individuelle Änderungen: Größen, Farben, Schrift, etc.</a:t>
            </a:r>
          </a:p>
          <a:p>
            <a:r>
              <a:rPr lang="de-DE" dirty="0"/>
              <a:t>Optimierung für bestimmtes Gerät</a:t>
            </a:r>
          </a:p>
          <a:p>
            <a:r>
              <a:rPr lang="de-DE" dirty="0"/>
              <a:t>Backend </a:t>
            </a:r>
            <a:r>
              <a:rPr lang="de-DE" dirty="0" err="1"/>
              <a:t>hosting</a:t>
            </a:r>
            <a:endParaRPr lang="de-DE" dirty="0"/>
          </a:p>
          <a:p>
            <a:r>
              <a:rPr lang="de-DE" dirty="0" err="1"/>
              <a:t>WebUI</a:t>
            </a:r>
            <a:r>
              <a:rPr lang="de-DE" dirty="0"/>
              <a:t> für Backend</a:t>
            </a:r>
          </a:p>
          <a:p>
            <a:r>
              <a:rPr lang="de-DE" dirty="0"/>
              <a:t>Nach Android migrieren</a:t>
            </a:r>
          </a:p>
          <a:p>
            <a:r>
              <a:rPr lang="de-DE" dirty="0"/>
              <a:t>Wünsche Schatzmeister</a:t>
            </a:r>
          </a:p>
        </p:txBody>
      </p:sp>
    </p:spTree>
    <p:extLst>
      <p:ext uri="{BB962C8B-B14F-4D97-AF65-F5344CB8AC3E}">
        <p14:creationId xmlns:p14="http://schemas.microsoft.com/office/powerpoint/2010/main" val="304556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E3DBF-851A-2F42-7CF7-495D19C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A0542-9062-9111-60A4-2DA388EF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Help:</a:t>
            </a:r>
          </a:p>
          <a:p>
            <a:pPr lvl="1"/>
            <a:r>
              <a:rPr lang="de-DE" dirty="0" err="1"/>
              <a:t>CurrencyTextField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https://benoitpasquier.com/currency-textfield-in-swiftui/</a:t>
            </a:r>
            <a:endParaRPr lang="de-DE" dirty="0"/>
          </a:p>
          <a:p>
            <a:pPr lvl="1"/>
            <a:r>
              <a:rPr lang="de-DE" dirty="0" err="1"/>
              <a:t>URLSession</a:t>
            </a:r>
            <a:r>
              <a:rPr lang="de-DE" dirty="0"/>
              <a:t> – GET: </a:t>
            </a:r>
            <a:r>
              <a:rPr lang="de-DE" dirty="0">
                <a:hlinkClick r:id="rId3"/>
              </a:rPr>
              <a:t>https://app.quicktype.io</a:t>
            </a:r>
            <a:endParaRPr lang="de-DE" dirty="0"/>
          </a:p>
          <a:p>
            <a:pPr lvl="1"/>
            <a:r>
              <a:rPr lang="de-DE" dirty="0"/>
              <a:t>Google, YouTube</a:t>
            </a:r>
          </a:p>
          <a:p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 Link:</a:t>
            </a:r>
          </a:p>
          <a:p>
            <a:pPr lvl="1"/>
            <a:r>
              <a:rPr lang="de-DE" dirty="0">
                <a:hlinkClick r:id="rId4"/>
              </a:rPr>
              <a:t>https://github.com/AlexanderBrauneck/KirmesApp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5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22DD6-76EA-06C4-29FF-DC103D0B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19DB19-0BDE-0012-AAFE-2563A1BF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825625"/>
            <a:ext cx="5318758" cy="4351338"/>
          </a:xfrm>
        </p:spPr>
        <p:txBody>
          <a:bodyPr>
            <a:normAutofit/>
          </a:bodyPr>
          <a:lstStyle/>
          <a:p>
            <a:r>
              <a:rPr lang="de-DE" sz="2400" dirty="0"/>
              <a:t>Auftrag, Idee</a:t>
            </a:r>
          </a:p>
          <a:p>
            <a:r>
              <a:rPr lang="de-DE" sz="2400" dirty="0"/>
              <a:t>Aufbau der App:</a:t>
            </a:r>
          </a:p>
          <a:p>
            <a:pPr lvl="1"/>
            <a:r>
              <a:rPr lang="de-DE" sz="2000" dirty="0" err="1"/>
              <a:t>KirmesView</a:t>
            </a:r>
            <a:endParaRPr lang="de-DE" sz="2000" dirty="0"/>
          </a:p>
          <a:p>
            <a:pPr lvl="1"/>
            <a:r>
              <a:rPr lang="de-DE" sz="2000" dirty="0" err="1"/>
              <a:t>KirmesViewModel</a:t>
            </a:r>
            <a:endParaRPr lang="de-DE" sz="2000" dirty="0"/>
          </a:p>
          <a:p>
            <a:pPr lvl="1"/>
            <a:r>
              <a:rPr lang="de-DE" sz="2000" dirty="0" err="1"/>
              <a:t>KirmesModel</a:t>
            </a:r>
            <a:endParaRPr lang="de-DE" sz="2000" dirty="0"/>
          </a:p>
          <a:p>
            <a:pPr lvl="1"/>
            <a:r>
              <a:rPr lang="de-DE" sz="2000" dirty="0"/>
              <a:t>Backend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6E065F0-EC95-C1E5-9915-B931E77AC01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0275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000" dirty="0" err="1"/>
              <a:t>URLSession</a:t>
            </a:r>
            <a:r>
              <a:rPr lang="de-DE" sz="2000" dirty="0"/>
              <a:t> – GET</a:t>
            </a:r>
          </a:p>
          <a:p>
            <a:pPr lvl="1"/>
            <a:r>
              <a:rPr lang="de-DE" sz="2000" dirty="0" err="1"/>
              <a:t>PopupView</a:t>
            </a:r>
            <a:endParaRPr lang="de-DE" sz="2000" dirty="0"/>
          </a:p>
          <a:p>
            <a:pPr lvl="1"/>
            <a:r>
              <a:rPr lang="de-DE" sz="2000" dirty="0" err="1"/>
              <a:t>CurrencyTextField</a:t>
            </a:r>
            <a:endParaRPr lang="de-DE" sz="2000" dirty="0"/>
          </a:p>
          <a:p>
            <a:pPr lvl="1"/>
            <a:r>
              <a:rPr lang="de-DE" sz="2000" dirty="0" err="1"/>
              <a:t>URLSession</a:t>
            </a:r>
            <a:r>
              <a:rPr lang="de-DE" sz="2000" dirty="0"/>
              <a:t> – POST</a:t>
            </a:r>
          </a:p>
          <a:p>
            <a:pPr lvl="1"/>
            <a:r>
              <a:rPr lang="de-DE" sz="2000" dirty="0"/>
              <a:t>Device Rotation</a:t>
            </a:r>
          </a:p>
          <a:p>
            <a:r>
              <a:rPr lang="de-DE" sz="2400" dirty="0"/>
              <a:t>Ausblick</a:t>
            </a:r>
          </a:p>
          <a:p>
            <a:r>
              <a:rPr lang="de-DE" sz="2400" dirty="0"/>
              <a:t>Links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511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EAD9E-2987-CD0B-D66B-A4A55F5D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Auftrag, 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BCDBA-63B6-E298-E194-A9317249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Schatzmeister von Kirmesgesellschaft</a:t>
            </a:r>
          </a:p>
          <a:p>
            <a:pPr lvl="1"/>
            <a:r>
              <a:rPr lang="de-DE"/>
              <a:t>Sehr einfache App, mit der Bons verkauft werden</a:t>
            </a:r>
          </a:p>
          <a:p>
            <a:pPr lvl="1"/>
            <a:r>
              <a:rPr lang="de-DE"/>
              <a:t>Summe errechnen, Rückgeld berechnen</a:t>
            </a:r>
          </a:p>
          <a:p>
            <a:pPr lvl="1"/>
            <a:r>
              <a:rPr lang="de-DE"/>
              <a:t>Umsätze einsehbar</a:t>
            </a:r>
          </a:p>
          <a:p>
            <a:r>
              <a:rPr lang="de-DE"/>
              <a:t>Vorgänger auf Android von 2019 konnte nur Summe berechnen</a:t>
            </a:r>
          </a:p>
          <a:p>
            <a:pPr marL="0" indent="0">
              <a:buNone/>
            </a:pPr>
            <a:r>
              <a:rPr lang="de-DE"/>
              <a:t>-&gt; Backend mit Preisliste, Umsätzen</a:t>
            </a:r>
          </a:p>
          <a:p>
            <a:pPr marL="0" indent="0">
              <a:buNone/>
            </a:pPr>
            <a:r>
              <a:rPr lang="de-DE"/>
              <a:t>-&gt; Frontend einfach strukturiert, einfache Bedienung</a:t>
            </a:r>
            <a:endParaRPr lang="de-DE" dirty="0"/>
          </a:p>
        </p:txBody>
      </p:sp>
      <p:pic>
        <p:nvPicPr>
          <p:cNvPr id="6" name="Grafik 5" descr="Ein Bild, das Text, Gewebe enthält.&#10;&#10;Automatisch generierte Beschreibung">
            <a:extLst>
              <a:ext uri="{FF2B5EF4-FFF2-40B4-BE49-F238E27FC236}">
                <a16:creationId xmlns:a16="http://schemas.microsoft.com/office/drawing/2014/main" id="{67A9BE26-860A-8B26-8F40-1803533A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779" y="681037"/>
            <a:ext cx="3582979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2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15DE88-8FF0-0E98-833F-5EB7D93C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3948953" cy="1812537"/>
          </a:xfrm>
        </p:spPr>
        <p:txBody>
          <a:bodyPr anchor="b">
            <a:normAutofit/>
          </a:bodyPr>
          <a:lstStyle/>
          <a:p>
            <a:r>
              <a:rPr lang="de-DE" sz="4400"/>
              <a:t>Aufbau der App: KirmesView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7B77D-D05F-E30D-8F03-67F8E883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3948953" cy="3390220"/>
          </a:xfrm>
        </p:spPr>
        <p:txBody>
          <a:bodyPr anchor="t">
            <a:normAutofit/>
          </a:bodyPr>
          <a:lstStyle/>
          <a:p>
            <a:r>
              <a:rPr lang="de-DE"/>
              <a:t>BottomBarView</a:t>
            </a:r>
            <a:endParaRPr lang="de-DE" dirty="0"/>
          </a:p>
          <a:p>
            <a:pPr lvl="1"/>
            <a:r>
              <a:rPr lang="de-DE" sz="2000"/>
              <a:t>Summe</a:t>
            </a:r>
          </a:p>
          <a:p>
            <a:pPr lvl="1"/>
            <a:r>
              <a:rPr lang="de-DE" sz="2000"/>
              <a:t>Zahlen Button</a:t>
            </a:r>
          </a:p>
          <a:p>
            <a:r>
              <a:rPr lang="de-DE"/>
              <a:t>ItemView</a:t>
            </a:r>
          </a:p>
          <a:p>
            <a:pPr lvl="1"/>
            <a:r>
              <a:rPr lang="de-DE" sz="2000"/>
              <a:t>PlusMinusButton</a:t>
            </a:r>
          </a:p>
          <a:p>
            <a:pPr lvl="1"/>
            <a:r>
              <a:rPr lang="de-DE" sz="2000"/>
              <a:t>Text, Preis, Anzahl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906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156DF36-E9BD-558C-6FB1-09996C01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663" y="493987"/>
            <a:ext cx="3135871" cy="58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EBBC0-9E91-94A7-144A-598CBB00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App: </a:t>
            </a:r>
            <a:r>
              <a:rPr lang="de-DE" dirty="0" err="1"/>
              <a:t>KirmesViewModel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A4A2B-1792-3194-A69A-1741E5EA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Hat das Model</a:t>
            </a:r>
          </a:p>
          <a:p>
            <a:r>
              <a:rPr lang="de-DE" dirty="0"/>
              <a:t>Hat die URLs</a:t>
            </a:r>
          </a:p>
          <a:p>
            <a:r>
              <a:rPr lang="de-DE" dirty="0"/>
              <a:t>Hat die Funktionen für Plus/Minus Button und zahlen</a:t>
            </a:r>
          </a:p>
          <a:p>
            <a:r>
              <a:rPr lang="de-DE" dirty="0"/>
              <a:t>Lädt die </a:t>
            </a:r>
            <a:r>
              <a:rPr lang="de-DE" dirty="0" err="1"/>
              <a:t>KirmesItems</a:t>
            </a:r>
            <a:r>
              <a:rPr lang="de-DE" dirty="0"/>
              <a:t> aus der URL</a:t>
            </a:r>
          </a:p>
        </p:txBody>
      </p:sp>
    </p:spTree>
    <p:extLst>
      <p:ext uri="{BB962C8B-B14F-4D97-AF65-F5344CB8AC3E}">
        <p14:creationId xmlns:p14="http://schemas.microsoft.com/office/powerpoint/2010/main" val="66060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CA05C-27A4-2B82-5679-939D59F1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App: </a:t>
            </a:r>
            <a:r>
              <a:rPr lang="de-DE" dirty="0" err="1"/>
              <a:t>KirmesModel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990F8-93AF-DD8C-A202-0E9638E6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Hat die Logik für die Funktionen vom </a:t>
            </a:r>
            <a:r>
              <a:rPr lang="de-DE" dirty="0" err="1"/>
              <a:t>ViewModel</a:t>
            </a:r>
            <a:endParaRPr lang="de-DE" dirty="0"/>
          </a:p>
          <a:p>
            <a:r>
              <a:rPr lang="de-DE" dirty="0"/>
              <a:t>Hat die Liste der </a:t>
            </a:r>
            <a:r>
              <a:rPr lang="de-DE" dirty="0" err="1"/>
              <a:t>KirmesItems</a:t>
            </a:r>
            <a:endParaRPr lang="de-DE" dirty="0"/>
          </a:p>
          <a:p>
            <a:r>
              <a:rPr lang="de-DE" dirty="0"/>
              <a:t>Berechnet die Summe</a:t>
            </a:r>
          </a:p>
          <a:p>
            <a:r>
              <a:rPr lang="de-DE" dirty="0"/>
              <a:t>Verändert die aus der URL geladenen Items, dass sie für das Frontend verwendbar sind.</a:t>
            </a:r>
          </a:p>
          <a:p>
            <a:pPr lvl="1"/>
            <a:r>
              <a:rPr lang="de-DE" dirty="0"/>
              <a:t>Beispiel: Im Backend ist ein Hex-Code für die Farbe des Items hinterlegt, dieser wird hier zu einem </a:t>
            </a:r>
            <a:r>
              <a:rPr lang="de-DE" dirty="0" err="1"/>
              <a:t>UIColor</a:t>
            </a:r>
            <a:r>
              <a:rPr lang="de-DE" dirty="0"/>
              <a:t> umgewandelt.</a:t>
            </a:r>
          </a:p>
        </p:txBody>
      </p:sp>
    </p:spTree>
    <p:extLst>
      <p:ext uri="{BB962C8B-B14F-4D97-AF65-F5344CB8AC3E}">
        <p14:creationId xmlns:p14="http://schemas.microsoft.com/office/powerpoint/2010/main" val="375493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B072D-3AE8-5FBB-B4BE-0553E3C2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App: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E389E-DEE2-6A7B-738C-41E65611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Node.js</a:t>
            </a:r>
            <a:r>
              <a:rPr lang="de-DE" dirty="0"/>
              <a:t>, </a:t>
            </a:r>
            <a:r>
              <a:rPr lang="de-DE" dirty="0" err="1"/>
              <a:t>Typescript</a:t>
            </a:r>
            <a:endParaRPr lang="de-DE" dirty="0"/>
          </a:p>
          <a:p>
            <a:r>
              <a:rPr lang="de-DE" dirty="0"/>
              <a:t>Simple REST Schnittstellen</a:t>
            </a:r>
          </a:p>
          <a:p>
            <a:pPr lvl="1"/>
            <a:r>
              <a:rPr lang="de-DE" dirty="0"/>
              <a:t>Für </a:t>
            </a:r>
            <a:r>
              <a:rPr lang="de-DE" dirty="0" err="1"/>
              <a:t>KirmesItems</a:t>
            </a:r>
            <a:endParaRPr lang="de-DE" dirty="0"/>
          </a:p>
          <a:p>
            <a:pPr lvl="1"/>
            <a:r>
              <a:rPr lang="de-DE" dirty="0"/>
              <a:t>Für Quittung/Umsätze</a:t>
            </a:r>
          </a:p>
          <a:p>
            <a:r>
              <a:rPr lang="de-DE" dirty="0"/>
              <a:t> </a:t>
            </a:r>
            <a:r>
              <a:rPr lang="de-DE" dirty="0" err="1"/>
              <a:t>Sebstgehostet</a:t>
            </a:r>
            <a:r>
              <a:rPr lang="de-DE" dirty="0"/>
              <a:t> auf IP-Adresse von Windows PC</a:t>
            </a:r>
          </a:p>
          <a:p>
            <a:r>
              <a:rPr lang="de-DE" dirty="0"/>
              <a:t>Für </a:t>
            </a:r>
            <a:r>
              <a:rPr lang="de-DE" dirty="0" err="1"/>
              <a:t>KirmesItems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http://localhost/kirmes/items/</a:t>
            </a:r>
            <a:endParaRPr lang="de-DE" dirty="0"/>
          </a:p>
          <a:p>
            <a:r>
              <a:rPr lang="de-DE" dirty="0"/>
              <a:t>Für Quittung: </a:t>
            </a:r>
            <a:r>
              <a:rPr lang="de-DE" dirty="0">
                <a:hlinkClick r:id="rId3"/>
              </a:rPr>
              <a:t>http://localhost/kirmes/quittung/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2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921F9-65CF-C7AC-4FE7-128C5095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App: </a:t>
            </a:r>
            <a:r>
              <a:rPr lang="de-DE" dirty="0" err="1"/>
              <a:t>URLSession</a:t>
            </a:r>
            <a:r>
              <a:rPr lang="de-DE" dirty="0"/>
              <a:t> - GET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F67F2-C384-4313-DAD6-D3B91025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Große Probleme die URL auszulesen im Model</a:t>
            </a:r>
          </a:p>
          <a:p>
            <a:r>
              <a:rPr lang="de-DE" dirty="0"/>
              <a:t>Viele Videos, alle anders, kein Ergebnis</a:t>
            </a:r>
          </a:p>
          <a:p>
            <a:r>
              <a:rPr lang="de-DE" dirty="0"/>
              <a:t>Der Typ musste so angepasst werden, dass alles aus der Item – URL gelesen werden konnte mit </a:t>
            </a:r>
            <a:r>
              <a:rPr lang="de-DE" dirty="0" err="1"/>
              <a:t>JSONDecoder</a:t>
            </a:r>
            <a:r>
              <a:rPr lang="de-DE" dirty="0"/>
              <a:t>, dann konnte ich darin nach dem suchen, was die App braucht.</a:t>
            </a:r>
          </a:p>
          <a:p>
            <a:r>
              <a:rPr lang="de-DE" dirty="0"/>
              <a:t>Das Ergebnis des </a:t>
            </a:r>
            <a:r>
              <a:rPr lang="de-DE" dirty="0" err="1"/>
              <a:t>JSONDecoder</a:t>
            </a:r>
            <a:r>
              <a:rPr lang="de-DE" dirty="0"/>
              <a:t>: </a:t>
            </a:r>
          </a:p>
          <a:p>
            <a:pPr marL="457200" lvl="1" indent="0">
              <a:buNone/>
            </a:pPr>
            <a:r>
              <a:rPr lang="de-DE" dirty="0"/>
              <a:t>-&gt; [</a:t>
            </a:r>
            <a:r>
              <a:rPr lang="de-DE" dirty="0" err="1"/>
              <a:t>BackendKirmesItemsEnum</a:t>
            </a:r>
            <a:r>
              <a:rPr lang="de-DE" dirty="0"/>
              <a:t>]</a:t>
            </a:r>
          </a:p>
          <a:p>
            <a:pPr marL="457200" lvl="1" indent="0">
              <a:buNone/>
            </a:pPr>
            <a:r>
              <a:rPr lang="de-DE" dirty="0"/>
              <a:t>-&gt; [[</a:t>
            </a:r>
            <a:r>
              <a:rPr lang="de-DE" dirty="0" err="1"/>
              <a:t>BackendKirmesItem</a:t>
            </a:r>
            <a:r>
              <a:rPr lang="de-DE" dirty="0"/>
              <a:t>], </a:t>
            </a:r>
            <a:r>
              <a:rPr lang="de-DE" dirty="0" err="1"/>
              <a:t>BackendKirmesItems</a:t>
            </a:r>
            <a:r>
              <a:rPr lang="de-DE" dirty="0"/>
              <a:t>]</a:t>
            </a:r>
          </a:p>
          <a:p>
            <a:pPr marL="457200" lvl="1" indent="0">
              <a:buNone/>
            </a:pPr>
            <a:r>
              <a:rPr lang="de-DE" dirty="0"/>
              <a:t>-&gt; [[</a:t>
            </a:r>
            <a:r>
              <a:rPr lang="de-DE" dirty="0" err="1"/>
              <a:t>BackendKirmesItem</a:t>
            </a:r>
            <a:r>
              <a:rPr lang="de-DE" dirty="0"/>
              <a:t>], </a:t>
            </a:r>
            <a:r>
              <a:rPr lang="de-DE" dirty="0" err="1"/>
              <a:t>BackendKirmesItems.kirmesItems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666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9E641-602D-6C97-78F7-CA56BB5F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3948953" cy="1812537"/>
          </a:xfrm>
        </p:spPr>
        <p:txBody>
          <a:bodyPr anchor="b">
            <a:normAutofit/>
          </a:bodyPr>
          <a:lstStyle/>
          <a:p>
            <a:r>
              <a:rPr lang="de-DE" sz="4400" dirty="0"/>
              <a:t>Aufbau der App: </a:t>
            </a:r>
            <a:r>
              <a:rPr lang="de-DE" sz="4400" dirty="0" err="1"/>
              <a:t>PopupView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D3EAC-7CD9-C711-5294-B72E6F7C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3948953" cy="3390220"/>
          </a:xfrm>
        </p:spPr>
        <p:txBody>
          <a:bodyPr anchor="t">
            <a:normAutofit/>
          </a:bodyPr>
          <a:lstStyle/>
          <a:p>
            <a:r>
              <a:rPr lang="de-DE" sz="1700" dirty="0"/>
              <a:t>Wird angezeigt wenn eine @State </a:t>
            </a:r>
            <a:r>
              <a:rPr lang="de-DE" sz="1700" dirty="0" err="1"/>
              <a:t>var</a:t>
            </a:r>
            <a:r>
              <a:rPr lang="de-DE" sz="1700" dirty="0"/>
              <a:t> von der </a:t>
            </a:r>
            <a:r>
              <a:rPr lang="de-DE" sz="1700" dirty="0" err="1"/>
              <a:t>KirmesView</a:t>
            </a:r>
            <a:r>
              <a:rPr lang="de-DE" sz="1700" dirty="0"/>
              <a:t> = </a:t>
            </a:r>
            <a:r>
              <a:rPr lang="de-DE" sz="1700" dirty="0" err="1"/>
              <a:t>true</a:t>
            </a:r>
            <a:r>
              <a:rPr lang="de-DE" sz="1700" dirty="0"/>
              <a:t> ist.</a:t>
            </a:r>
          </a:p>
          <a:p>
            <a:r>
              <a:rPr lang="de-DE" sz="1700" dirty="0"/>
              <a:t>“Zahlen“ Button setzt </a:t>
            </a:r>
            <a:r>
              <a:rPr lang="de-DE" sz="1700" dirty="0" err="1"/>
              <a:t>var</a:t>
            </a:r>
            <a:r>
              <a:rPr lang="de-DE" sz="1700" dirty="0"/>
              <a:t> auf </a:t>
            </a:r>
            <a:r>
              <a:rPr lang="de-DE" sz="1700" dirty="0" err="1"/>
              <a:t>true</a:t>
            </a:r>
            <a:endParaRPr lang="de-DE" sz="1700" dirty="0"/>
          </a:p>
          <a:p>
            <a:r>
              <a:rPr lang="de-DE" sz="1700" dirty="0"/>
              <a:t>Aus der Summe und dem „Gegeben“-Wert wird das Rückgeld berechnet.</a:t>
            </a:r>
          </a:p>
          <a:p>
            <a:pPr lvl="1"/>
            <a:r>
              <a:rPr lang="de-DE" sz="1500" dirty="0" err="1"/>
              <a:t>CurrencyTextField</a:t>
            </a:r>
            <a:r>
              <a:rPr lang="de-DE" sz="1500" dirty="0"/>
              <a:t> für Gegeben-Wert</a:t>
            </a:r>
          </a:p>
          <a:p>
            <a:r>
              <a:rPr lang="de-DE" sz="1700" dirty="0"/>
              <a:t>X schließt das Popup und durch „Fertig“ wird ein Umsatz ans Backend geschickt.</a:t>
            </a:r>
          </a:p>
          <a:p>
            <a:endParaRPr lang="de-DE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906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6F5F86-EA94-BA7E-36CC-76C1CC6F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69" y="493987"/>
            <a:ext cx="3062258" cy="58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2035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6E8"/>
      </a:lt2>
      <a:accent1>
        <a:srgbClr val="BD9A84"/>
      </a:accent1>
      <a:accent2>
        <a:srgbClr val="BA7F80"/>
      </a:accent2>
      <a:accent3>
        <a:srgbClr val="C594AA"/>
      </a:accent3>
      <a:accent4>
        <a:srgbClr val="BA7FB1"/>
      </a:accent4>
      <a:accent5>
        <a:srgbClr val="B996C6"/>
      </a:accent5>
      <a:accent6>
        <a:srgbClr val="917FBA"/>
      </a:accent6>
      <a:hlink>
        <a:srgbClr val="5987A4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550</Words>
  <Application>Microsoft Macintosh PowerPoint</Application>
  <PresentationFormat>Breitbild</PresentationFormat>
  <Paragraphs>98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Nova</vt:lpstr>
      <vt:lpstr>CelebrationVTI</vt:lpstr>
      <vt:lpstr>Kirmes App</vt:lpstr>
      <vt:lpstr>Inhalt</vt:lpstr>
      <vt:lpstr>Auftrag, Idee</vt:lpstr>
      <vt:lpstr>Aufbau der App: KirmesView</vt:lpstr>
      <vt:lpstr>Aufbau der App: KirmesViewModel </vt:lpstr>
      <vt:lpstr>Aufbau der App: KirmesModel</vt:lpstr>
      <vt:lpstr>Aufbau der App: Backend</vt:lpstr>
      <vt:lpstr>Aufbau der App: URLSession - GET</vt:lpstr>
      <vt:lpstr>Aufbau der App: PopupView</vt:lpstr>
      <vt:lpstr>Aufbau der App: CurrencyTextField</vt:lpstr>
      <vt:lpstr>Aufbau der App: URLSession - POST</vt:lpstr>
      <vt:lpstr>Aufbau der App: Device Rotation</vt:lpstr>
      <vt:lpstr>Ausblick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Kirmes App</dc:title>
  <dc:creator>Alexander Christoph Brauneck (abraunec)</dc:creator>
  <cp:lastModifiedBy>Alexander Christoph Brauneck (abraunec)</cp:lastModifiedBy>
  <cp:revision>2</cp:revision>
  <dcterms:created xsi:type="dcterms:W3CDTF">2022-08-14T11:43:31Z</dcterms:created>
  <dcterms:modified xsi:type="dcterms:W3CDTF">2022-08-14T21:22:25Z</dcterms:modified>
</cp:coreProperties>
</file>