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3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slides/slide6.xml" Type="http://schemas.openxmlformats.org/officeDocument/2006/relationships/slide" Id="rId11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Always reference your source and try to use authorized materials. In other words, don’t do this.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</a:defRPr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defRPr/>
            </a:lvl1pPr>
            <a:lvl2pPr>
              <a:lnSpc>
                <a:spcPct val="115000"/>
              </a:lnSpc>
              <a:spcBef>
                <a:spcPts val="0"/>
              </a:spcBef>
              <a:defRPr/>
            </a:lvl2pPr>
            <a:lvl3pPr>
              <a:lnSpc>
                <a:spcPct val="115000"/>
              </a:lnSpc>
              <a:spcBef>
                <a:spcPts val="0"/>
              </a:spcBef>
              <a:defRPr/>
            </a:lvl3pPr>
            <a:lvl4pPr>
              <a:lnSpc>
                <a:spcPct val="115000"/>
              </a:lnSpc>
              <a:spcBef>
                <a:spcPts val="0"/>
              </a:spcBef>
              <a:defRPr/>
            </a:lvl4pPr>
            <a:lvl5pPr>
              <a:lnSpc>
                <a:spcPct val="115000"/>
              </a:lnSpc>
              <a:spcBef>
                <a:spcPts val="0"/>
              </a:spcBef>
              <a:defRPr/>
            </a:lvl5pPr>
            <a:lvl6pPr>
              <a:lnSpc>
                <a:spcPct val="115000"/>
              </a:lnSpc>
              <a:spcBef>
                <a:spcPts val="0"/>
              </a:spcBef>
              <a:defRPr/>
            </a:lvl6pPr>
            <a:lvl7pPr>
              <a:lnSpc>
                <a:spcPct val="115000"/>
              </a:lnSpc>
              <a:spcBef>
                <a:spcPts val="0"/>
              </a:spcBef>
              <a:defRPr/>
            </a:lvl7pPr>
            <a:lvl8pPr>
              <a:lnSpc>
                <a:spcPct val="115000"/>
              </a:lnSpc>
              <a:spcBef>
                <a:spcPts val="0"/>
              </a:spcBef>
              <a:defRPr/>
            </a:lvl8pPr>
            <a:lvl9pPr>
              <a:lnSpc>
                <a:spcPct val="115000"/>
              </a:lnSpc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ítulo y código">
    <p:spTree>
      <p:nvGrpSpPr>
        <p:cNvPr id="15" name="Shape 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buSzPct val="100000"/>
              <a:buFont typeface="Source Code Pro"/>
              <a:defRPr sz="1400"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rtl="0">
              <a:spcBef>
                <a:spcPts val="0"/>
              </a:spcBef>
              <a:buSzPct val="100000"/>
              <a:buFont typeface="Source Code Pro"/>
              <a:defRPr sz="1400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rtl="0">
              <a:spcBef>
                <a:spcPts val="0"/>
              </a:spcBef>
              <a:buSzPct val="100000"/>
              <a:buFont typeface="Source Code Pro"/>
              <a:defRPr sz="1400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rtl="0">
              <a:spcBef>
                <a:spcPts val="0"/>
              </a:spcBef>
              <a:buSzPct val="100000"/>
              <a:buFont typeface="Source Code Pro"/>
              <a:defRPr sz="1400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rtl="0">
              <a:spcBef>
                <a:spcPts val="0"/>
              </a:spcBef>
              <a:buSzPct val="100000"/>
              <a:buFont typeface="Source Code Pro"/>
              <a:defRPr sz="1400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rtl="0">
              <a:spcBef>
                <a:spcPts val="0"/>
              </a:spcBef>
              <a:buSzPct val="100000"/>
              <a:buFont typeface="Source Code Pro"/>
              <a:defRPr sz="1400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rtl="0">
              <a:spcBef>
                <a:spcPts val="0"/>
              </a:spcBef>
              <a:buSzPct val="100000"/>
              <a:buFont typeface="Source Code Pro"/>
              <a:defRPr sz="1400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rtl="0">
              <a:spcBef>
                <a:spcPts val="0"/>
              </a:spcBef>
              <a:buSzPct val="100000"/>
              <a:buFont typeface="Source Code Pro"/>
              <a:defRPr sz="1400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rtl="0">
              <a:spcBef>
                <a:spcPts val="0"/>
              </a:spcBef>
              <a:buSzPct val="100000"/>
              <a:buFont typeface="Source Code Pro"/>
              <a:defRPr sz="1400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8" name="Shape 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y="5875079" x="457200"/>
            <a:ext cy="6927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1.xml" Type="http://schemas.openxmlformats.org/officeDocument/2006/relationships/slideLayout" Id="rId2"/><Relationship Target="../media/image00.png" Type="http://schemas.openxmlformats.org/officeDocument/2006/relationships/image" Id="rId1"/><Relationship Target="../slideLayouts/slideLayout3.xml" Type="http://schemas.openxmlformats.org/officeDocument/2006/relationships/slideLayout" Id="rId4"/><Relationship Target="../slideLayouts/slideLayout2.xml" Type="http://schemas.openxmlformats.org/officeDocument/2006/relationships/slideLayout" Id="rId3"/><Relationship Target="../theme/theme2.xml" Type="http://schemas.openxmlformats.org/officeDocument/2006/relationships/theme" Id="rId9"/><Relationship Target="../slideLayouts/slideLayout5.xml" Type="http://schemas.openxmlformats.org/officeDocument/2006/relationships/slideLayout" Id="rId6"/><Relationship Target="../slideLayouts/slideLayout4.xml" Type="http://schemas.openxmlformats.org/officeDocument/2006/relationships/slideLayout" Id="rId5"/><Relationship Target="../slideLayouts/slideLayout7.xml" Type="http://schemas.openxmlformats.org/officeDocument/2006/relationships/slideLayout" Id="rId8"/><Relationship Target="../slideLayouts/slideLayout6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rgbClr val="222222"/>
              </a:buClr>
              <a:buSzPct val="100000"/>
              <a:buFont typeface="Ubuntu"/>
              <a:buNone/>
              <a:defRPr b="1" sz="3600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lnSpc>
                <a:spcPct val="115000"/>
              </a:lnSpc>
              <a:spcBef>
                <a:spcPts val="600"/>
              </a:spcBef>
              <a:buClr>
                <a:srgbClr val="222222"/>
              </a:buClr>
              <a:buSzPct val="100000"/>
              <a:buFont typeface="Open Sans"/>
              <a:buChar char=" "/>
              <a:defRPr sz="3000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>
              <a:lnSpc>
                <a:spcPct val="115000"/>
              </a:lnSpc>
              <a:spcBef>
                <a:spcPts val="480"/>
              </a:spcBef>
              <a:buClr>
                <a:srgbClr val="222222"/>
              </a:buClr>
              <a:buSzPct val="100000"/>
              <a:buFont typeface="Open Sans"/>
              <a:buChar char="∘"/>
              <a:defRPr sz="2400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>
              <a:lnSpc>
                <a:spcPct val="115000"/>
              </a:lnSpc>
              <a:spcBef>
                <a:spcPts val="480"/>
              </a:spcBef>
              <a:buClr>
                <a:srgbClr val="222222"/>
              </a:buClr>
              <a:buSzPct val="100000"/>
              <a:buFont typeface="Open Sans"/>
              <a:buChar char="·"/>
              <a:defRPr sz="2400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>
              <a:lnSpc>
                <a:spcPct val="115000"/>
              </a:lnSpc>
              <a:spcBef>
                <a:spcPts val="360"/>
              </a:spcBef>
              <a:buClr>
                <a:srgbClr val="222222"/>
              </a:buClr>
              <a:buSzPct val="100000"/>
              <a:buFont typeface="Open Sans"/>
              <a:buChar char="·"/>
              <a:defRPr sz="1800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>
              <a:lnSpc>
                <a:spcPct val="115000"/>
              </a:lnSpc>
              <a:spcBef>
                <a:spcPts val="360"/>
              </a:spcBef>
              <a:buClr>
                <a:srgbClr val="222222"/>
              </a:buClr>
              <a:buSzPct val="100000"/>
              <a:buFont typeface="Open Sans"/>
              <a:buChar char="·"/>
              <a:defRPr sz="1800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>
              <a:lnSpc>
                <a:spcPct val="115000"/>
              </a:lnSpc>
              <a:spcBef>
                <a:spcPts val="360"/>
              </a:spcBef>
              <a:buClr>
                <a:srgbClr val="222222"/>
              </a:buClr>
              <a:buSzPct val="100000"/>
              <a:buFont typeface="Open Sans"/>
              <a:buChar char="·"/>
              <a:defRPr sz="1800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>
              <a:lnSpc>
                <a:spcPct val="115000"/>
              </a:lnSpc>
              <a:spcBef>
                <a:spcPts val="360"/>
              </a:spcBef>
              <a:buClr>
                <a:srgbClr val="222222"/>
              </a:buClr>
              <a:buSzPct val="100000"/>
              <a:buFont typeface="Open Sans"/>
              <a:buChar char="·"/>
              <a:defRPr sz="1800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>
              <a:lnSpc>
                <a:spcPct val="115000"/>
              </a:lnSpc>
              <a:spcBef>
                <a:spcPts val="360"/>
              </a:spcBef>
              <a:buClr>
                <a:srgbClr val="222222"/>
              </a:buClr>
              <a:buSzPct val="100000"/>
              <a:buFont typeface="Open Sans"/>
              <a:buChar char="·"/>
              <a:defRPr sz="1800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>
              <a:lnSpc>
                <a:spcPct val="115000"/>
              </a:lnSpc>
              <a:spcBef>
                <a:spcPts val="360"/>
              </a:spcBef>
              <a:buClr>
                <a:srgbClr val="222222"/>
              </a:buClr>
              <a:buSzPct val="100000"/>
              <a:buFont typeface="Open Sans"/>
              <a:buChar char="·"/>
              <a:defRPr sz="1800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7" name="Shape 7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y="6379166" x="196900"/>
            <a:ext cy="244700" cx="17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8"/>
          <p:cNvSpPr txBox="1"/>
          <p:nvPr/>
        </p:nvSpPr>
        <p:spPr>
          <a:xfrm>
            <a:off y="6242633" x="6218250"/>
            <a:ext cy="326400" cx="2699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r" rtl="0" lvl="0">
              <a:spcBef>
                <a:spcPts val="0"/>
              </a:spcBef>
              <a:buNone/>
            </a:pPr>
            <a:r>
              <a:rPr lang="es">
                <a:solidFill>
                  <a:srgbClr val="999999"/>
                </a:solidFill>
                <a:latin typeface="Josefin Sans"/>
                <a:ea typeface="Josefin Sans"/>
                <a:cs typeface="Josefin Sans"/>
                <a:sym typeface="Josefin Sans"/>
              </a:rPr>
              <a:t>MADRID · NOV 21-22 · 2014</a:t>
            </a:r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https://twitter.com/John____McClane" Type="http://schemas.openxmlformats.org/officeDocument/2006/relationships/hyperlink" TargetMode="External" Id="rId4"/><Relationship Target="../media/image03.png" Type="http://schemas.openxmlformats.org/officeDocument/2006/relationships/image" Id="rId3"/><Relationship Target="../media/image01.png" Type="http://schemas.openxmlformats.org/officeDocument/2006/relationships/image" Id="rId5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blog.guykawasaki.com/2005/12/the_102030_rule.html" Type="http://schemas.openxmlformats.org/officeDocument/2006/relationships/hyperlink" TargetMode="External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s://www.google.com/fonts/specimen/Open+Sans" Type="http://schemas.openxmlformats.org/officeDocument/2006/relationships/hyperlink" TargetMode="External" Id="rId4"/><Relationship Target="https://www.google.com/fonts/specimen/Ubuntu" Type="http://schemas.openxmlformats.org/officeDocument/2006/relationships/hyperlink" TargetMode="External" Id="rId3"/><Relationship Target="https://www.google.com/fonts/specimen/Source+Code+Pro" Type="http://schemas.openxmlformats.org/officeDocument/2006/relationships/hyperlink" TargetMode="External" Id="rId5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5.xml" Type="http://schemas.openxmlformats.org/officeDocument/2006/relationships/slideLayout" Id="rId1"/><Relationship Target="../media/image02.jp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s://docs.google.com/presentation/d/11qmIgoOVrbLv3a8nicW6rnxO4pISMyUB5B89ZtWzDgk/edit" Type="http://schemas.openxmlformats.org/officeDocument/2006/relationships/hyperlink" TargetMode="External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8" name="Shape 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611499" x="4951900"/>
            <a:ext cy="3761000" cx="5043899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Shape 29"/>
          <p:cNvSpPr txBox="1"/>
          <p:nvPr>
            <p:ph type="ctrTitle"/>
          </p:nvPr>
        </p:nvSpPr>
        <p:spPr>
          <a:xfrm>
            <a:off y="2647096" x="685800"/>
            <a:ext cy="1010400" cx="7772400"/>
          </a:xfrm>
          <a:prstGeom prst="rect">
            <a:avLst/>
          </a:prstGeom>
          <a:solidFill>
            <a:srgbClr val="FFFFFF">
              <a:alpha val="37310"/>
            </a:srgbClr>
          </a:solidFill>
        </p:spPr>
        <p:txBody>
          <a:bodyPr bIns="91425" rIns="91425" lIns="91425" tIns="91425" anchor="ctr" anchorCtr="0">
            <a:noAutofit/>
          </a:bodyPr>
          <a:lstStyle/>
          <a:p>
            <a:pPr algn="l">
              <a:spcBef>
                <a:spcPts val="0"/>
              </a:spcBef>
              <a:buNone/>
            </a:pPr>
            <a:r>
              <a:rPr lang="es"/>
              <a:t>Things I learnt last Christmas</a:t>
            </a:r>
          </a:p>
        </p:txBody>
      </p:sp>
      <p:sp>
        <p:nvSpPr>
          <p:cNvPr id="30" name="Shape 30"/>
          <p:cNvSpPr txBox="1"/>
          <p:nvPr>
            <p:ph idx="1" type="subTitle"/>
          </p:nvPr>
        </p:nvSpPr>
        <p:spPr>
          <a:xfrm>
            <a:off y="3786733" x="2031200"/>
            <a:ext cy="1046400" cx="6427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>
              <a:spcBef>
                <a:spcPts val="0"/>
              </a:spcBef>
              <a:buNone/>
            </a:pPr>
            <a:r>
              <a:rPr lang="es"/>
              <a:t>John McClane</a:t>
            </a:r>
          </a:p>
          <a:p>
            <a:pPr algn="l" rtl="0">
              <a:spcBef>
                <a:spcPts val="0"/>
              </a:spcBef>
              <a:buNone/>
            </a:pPr>
            <a:r>
              <a:rPr lang="es"/>
              <a:t>Firestarter at Nakatomi Inc</a:t>
            </a:r>
          </a:p>
          <a:p>
            <a:pPr algn="l">
              <a:spcBef>
                <a:spcPts val="0"/>
              </a:spcBef>
              <a:buNone/>
            </a:pPr>
            <a:r>
              <a:rPr u="sng" lang="es">
                <a:solidFill>
                  <a:schemeClr val="hlink"/>
                </a:solidFill>
                <a:hlinkClick r:id="rId4"/>
              </a:rPr>
              <a:t>@John____McClane</a:t>
            </a:r>
          </a:p>
        </p:txBody>
      </p:sp>
      <p:pic>
        <p:nvPicPr>
          <p:cNvPr id="31" name="Shape 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3979466" x="685800"/>
            <a:ext cy="784800" cx="10787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Welcome to this template</a:t>
            </a:r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rgbClr val="222222"/>
              </a:buClr>
              <a:buSzPct val="100000"/>
              <a:buFont typeface="Open Sans"/>
              <a:buChar char=" "/>
            </a:pPr>
            <a:r>
              <a:rPr lang="es"/>
              <a:t>Feel free to </a:t>
            </a:r>
            <a:r>
              <a:rPr b="1" lang="es"/>
              <a:t>change anything</a:t>
            </a:r>
            <a:r>
              <a:rPr lang="es"/>
              <a:t>.</a:t>
            </a:r>
          </a:p>
          <a:p>
            <a:pPr rtl="0" lvl="0" indent="-419100" marL="457200">
              <a:spcBef>
                <a:spcPts val="0"/>
              </a:spcBef>
              <a:buClr>
                <a:srgbClr val="222222"/>
              </a:buClr>
              <a:buSzPct val="100000"/>
              <a:buFont typeface="Open Sans"/>
              <a:buChar char=" "/>
            </a:pPr>
            <a:r>
              <a:rPr lang="es"/>
              <a:t>Try </a:t>
            </a:r>
            <a:r>
              <a:rPr b="1" lang="es"/>
              <a:t>not to put too much</a:t>
            </a:r>
            <a:r>
              <a:rPr lang="es"/>
              <a:t> on each slide.</a:t>
            </a:r>
          </a:p>
          <a:p>
            <a:pPr rtl="0" lvl="1" indent="-381000" marL="914400">
              <a:spcBef>
                <a:spcPts val="0"/>
              </a:spcBef>
              <a:buClr>
                <a:srgbClr val="222222"/>
              </a:buClr>
              <a:buSzPct val="80000"/>
              <a:buFont typeface="Open Sans"/>
              <a:buChar char="∘"/>
            </a:pPr>
            <a:r>
              <a:rPr lang="es"/>
              <a:t>You don’t have to follow </a:t>
            </a:r>
            <a:r>
              <a:rPr u="sng" lang="es">
                <a:solidFill>
                  <a:schemeClr val="hlink"/>
                </a:solidFill>
                <a:hlinkClick r:id="rId3"/>
              </a:rPr>
              <a:t>the 10/20/30 rule</a:t>
            </a:r>
            <a:r>
              <a:rPr lang="es"/>
              <a:t>.</a:t>
            </a:r>
          </a:p>
          <a:p>
            <a:pPr rtl="0" lvl="2" indent="-381000" marL="1371600">
              <a:spcBef>
                <a:spcPts val="0"/>
              </a:spcBef>
              <a:buClr>
                <a:srgbClr val="222222"/>
              </a:buClr>
              <a:buSzPct val="80000"/>
              <a:buFont typeface="Open Sans"/>
              <a:buChar char="·"/>
            </a:pPr>
            <a:r>
              <a:rPr lang="es"/>
              <a:t>Just be brief </a:t>
            </a:r>
          </a:p>
          <a:p>
            <a:pPr lvl="2" indent="-381000" marL="1371600">
              <a:spcBef>
                <a:spcPts val="0"/>
              </a:spcBef>
              <a:buClr>
                <a:srgbClr val="222222"/>
              </a:buClr>
              <a:buSzPct val="80000"/>
              <a:buFont typeface="Open Sans"/>
              <a:buChar char="·"/>
            </a:pPr>
            <a:r>
              <a:rPr lang="es"/>
              <a:t>And break the subject into multiple slides.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Guidelines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rgbClr val="222222"/>
              </a:buClr>
              <a:buSzPct val="100000"/>
              <a:buFont typeface="Open Sans"/>
              <a:buChar char=" "/>
            </a:pPr>
            <a:r>
              <a:rPr sz="2400" lang="es"/>
              <a:t>This template is </a:t>
            </a:r>
            <a:r>
              <a:rPr b="1" sz="2400" lang="es"/>
              <a:t>just a recommendation</a:t>
            </a:r>
            <a:r>
              <a:rPr sz="2400" lang="es"/>
              <a:t>. Feel free to use your own design.</a:t>
            </a:r>
          </a:p>
          <a:p>
            <a:pPr rtl="0" lvl="0" indent="-381000" marL="457200">
              <a:spcBef>
                <a:spcPts val="0"/>
              </a:spcBef>
              <a:buClr>
                <a:srgbClr val="222222"/>
              </a:buClr>
              <a:buSzPct val="100000"/>
              <a:buFont typeface="Open Sans"/>
              <a:buChar char=" "/>
            </a:pPr>
            <a:r>
              <a:rPr sz="2400" lang="es"/>
              <a:t>The slide format is </a:t>
            </a:r>
            <a:r>
              <a:rPr b="1" sz="2400" lang="es"/>
              <a:t>1024 × 768 (4/3)</a:t>
            </a:r>
          </a:p>
          <a:p>
            <a:pPr rtl="0" lvl="0" indent="-419100" marL="457200">
              <a:spcBef>
                <a:spcPts val="0"/>
              </a:spcBef>
              <a:buClr>
                <a:srgbClr val="222222"/>
              </a:buClr>
              <a:buSzPct val="125000"/>
              <a:buFont typeface="Open Sans"/>
              <a:buChar char=" "/>
            </a:pPr>
            <a:r>
              <a:rPr sz="2400" lang="es"/>
              <a:t>Fonts:</a:t>
            </a:r>
            <a:r>
              <a:rPr lang="es"/>
              <a:t> </a:t>
            </a:r>
          </a:p>
          <a:p>
            <a:pPr rtl="0" lvl="1" indent="-342900" marL="914400">
              <a:spcBef>
                <a:spcPts val="0"/>
              </a:spcBef>
              <a:buClr>
                <a:srgbClr val="222222"/>
              </a:buClr>
              <a:buSzPct val="100000"/>
              <a:buFont typeface="Open Sans"/>
              <a:buChar char="∘"/>
            </a:pPr>
            <a:r>
              <a:rPr u="sng" sz="1800" lang="es">
                <a:solidFill>
                  <a:schemeClr val="hlink"/>
                </a:solidFill>
                <a:hlinkClick r:id="rId3"/>
              </a:rPr>
              <a:t>Ubuntu</a:t>
            </a:r>
            <a:r>
              <a:rPr sz="1800" lang="es"/>
              <a:t> (title)</a:t>
            </a:r>
          </a:p>
          <a:p>
            <a:pPr rtl="0" lvl="1" indent="-342900" marL="914400">
              <a:spcBef>
                <a:spcPts val="0"/>
              </a:spcBef>
              <a:buClr>
                <a:srgbClr val="222222"/>
              </a:buClr>
              <a:buSzPct val="100000"/>
              <a:buFont typeface="Open Sans"/>
              <a:buChar char="∘"/>
            </a:pPr>
            <a:r>
              <a:rPr u="sng" sz="1800" lang="es">
                <a:solidFill>
                  <a:schemeClr val="hlink"/>
                </a:solidFill>
                <a:hlinkClick r:id="rId4"/>
              </a:rPr>
              <a:t>Open Sans</a:t>
            </a:r>
            <a:r>
              <a:rPr sz="1800" lang="es"/>
              <a:t> (body) </a:t>
            </a:r>
          </a:p>
          <a:p>
            <a:pPr rtl="0" lvl="1" indent="-342900" marL="914400">
              <a:spcBef>
                <a:spcPts val="0"/>
              </a:spcBef>
              <a:buClr>
                <a:srgbClr val="222222"/>
              </a:buClr>
              <a:buSzPct val="100000"/>
              <a:buFont typeface="Open Sans"/>
              <a:buChar char="∘"/>
            </a:pPr>
            <a:r>
              <a:rPr u="sng" sz="1800" lang="es">
                <a:solidFill>
                  <a:schemeClr val="hlink"/>
                </a:solidFill>
                <a:hlinkClick r:id="rId5"/>
              </a:rPr>
              <a:t>Source Code Pro</a:t>
            </a:r>
            <a:r>
              <a:rPr sz="1800" lang="es"/>
              <a:t> (er, code)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We love seeing code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s"/>
              <a:t>var msg = [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s"/>
              <a:t>  'Yippee ki-yay, motherfucker',</a:t>
            </a:r>
          </a:p>
          <a:p>
            <a:pPr rtl="0" lvl="0">
              <a:spcBef>
                <a:spcPts val="0"/>
              </a:spcBef>
              <a:buNone/>
            </a:pPr>
            <a:r>
              <a:rPr lang="es"/>
              <a:t>  'Now I have a machine gun, HO, HO, HO',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s"/>
              <a:t>  'You throw quite a party. I didn\'t realize they celebrated Christmas in Japan.'</a:t>
            </a:r>
          </a:p>
          <a:p>
            <a:pPr rtl="0" lvl="0">
              <a:spcBef>
                <a:spcPts val="0"/>
              </a:spcBef>
              <a:buNone/>
            </a:pPr>
            <a:r>
              <a:rPr lang="es"/>
              <a:t>];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s"/>
              <a:t>console.group('Pearls of wisdom')</a:t>
            </a:r>
            <a:r>
              <a:rPr lang="es"/>
              <a:t>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s"/>
              <a:t>for (var a = 0; a &lt; 10; a++) {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s"/>
              <a:t>	console.log(msg[Math.floor(Math.random() * msg.length)]);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s"/>
              <a:t>}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s"/>
              <a:t>console.groupEnd()</a:t>
            </a:r>
            <a:r>
              <a:rPr lang="es"/>
              <a:t>;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0" x="0"/>
            <a:ext cy="6858000" cx="109728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/>
          <p:nvPr/>
        </p:nvSpPr>
        <p:spPr>
          <a:xfrm>
            <a:off y="-65541" x="0"/>
            <a:ext cy="6989099" cx="9144000"/>
          </a:xfrm>
          <a:prstGeom prst="rect">
            <a:avLst/>
          </a:prstGeom>
          <a:solidFill>
            <a:srgbClr val="000000">
              <a:alpha val="49620"/>
            </a:srgbClr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 txBox="1"/>
          <p:nvPr>
            <p:ph type="title"/>
          </p:nvPr>
        </p:nvSpPr>
        <p:spPr>
          <a:xfrm>
            <a:off y="96158" x="457200"/>
            <a:ext cy="66656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sz="9600" lang="es">
                <a:solidFill>
                  <a:srgbClr val="FFFFFF"/>
                </a:solidFill>
              </a:rPr>
              <a:t>TESTING</a:t>
            </a:r>
            <a:r>
              <a:rPr lang="es">
                <a:solidFill>
                  <a:srgbClr val="FFFFFF"/>
                </a:solidFill>
              </a:rPr>
              <a:t> </a:t>
            </a:r>
          </a:p>
          <a:p>
            <a:pPr algn="ctr" rtl="0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</a:rPr>
              <a:t>BEFORE DEPLOYING IS</a:t>
            </a:r>
          </a:p>
          <a:p>
            <a:pPr algn="ctr">
              <a:spcBef>
                <a:spcPts val="0"/>
              </a:spcBef>
              <a:buNone/>
            </a:pPr>
            <a:r>
              <a:rPr sz="7000" lang="es">
                <a:solidFill>
                  <a:srgbClr val="FFFFFF"/>
                </a:solidFill>
              </a:rPr>
              <a:t>OVERRATED</a:t>
            </a:r>
          </a:p>
        </p:txBody>
      </p:sp>
      <p:sp>
        <p:nvSpPr>
          <p:cNvPr id="57" name="Shape 57"/>
          <p:cNvSpPr txBox="1"/>
          <p:nvPr/>
        </p:nvSpPr>
        <p:spPr>
          <a:xfrm>
            <a:off y="6368766" x="6178750"/>
            <a:ext cy="305699" cx="2620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r>
              <a:rPr sz="1000" lang="es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rPr>
              <a:t> Die Hard is © 20th Century Fox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s"/>
              <a:t>Grab that keyboard and start blowing brains out.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b="1" sz="1800" lang="es"/>
              <a:t>Remember</a:t>
            </a:r>
            <a:r>
              <a:rPr sz="1800" lang="es"/>
              <a:t>: this template is also </a:t>
            </a:r>
            <a:r>
              <a:rPr u="sng" sz="1800" lang="es">
                <a:solidFill>
                  <a:schemeClr val="hlink"/>
                </a:solidFill>
                <a:hlinkClick r:id="rId3"/>
              </a:rPr>
              <a:t>available online</a:t>
            </a:r>
            <a:r>
              <a:rPr sz="1800" lang="es"/>
              <a:t>.</a:t>
            </a:r>
          </a:p>
        </p:txBody>
      </p:sp>
      <p:sp>
        <p:nvSpPr>
          <p:cNvPr id="63" name="Shape 63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Now it’s your turn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demotion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