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5759450" cy="10799763"/>
  <p:notesSz cx="6858000" cy="9144000"/>
  <p:defaultTextStyle>
    <a:defPPr>
      <a:defRPr lang="en-US"/>
    </a:defPPr>
    <a:lvl1pPr marL="0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1pPr>
    <a:lvl2pPr marL="398038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2pPr>
    <a:lvl3pPr marL="796077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3pPr>
    <a:lvl4pPr marL="1194115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4pPr>
    <a:lvl5pPr marL="1592153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5pPr>
    <a:lvl6pPr marL="1990192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6pPr>
    <a:lvl7pPr marL="2388230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7pPr>
    <a:lvl8pPr marL="2786268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8pPr>
    <a:lvl9pPr marL="3184307" algn="l" defTabSz="796077" rtl="0" eaLnBrk="1" latinLnBrk="0" hangingPunct="1">
      <a:defRPr sz="15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75" d="100"/>
          <a:sy n="75" d="100"/>
        </p:scale>
        <p:origin x="3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767462"/>
            <a:ext cx="4895533" cy="375991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5672376"/>
            <a:ext cx="4319588" cy="2607442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574987"/>
            <a:ext cx="1241881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574987"/>
            <a:ext cx="3653651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5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64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692444"/>
            <a:ext cx="4967526" cy="449240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7227345"/>
            <a:ext cx="4967526" cy="236244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4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874937"/>
            <a:ext cx="2447766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874937"/>
            <a:ext cx="2447766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1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74990"/>
            <a:ext cx="496752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647443"/>
            <a:ext cx="2436517" cy="12974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944914"/>
            <a:ext cx="2436517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647443"/>
            <a:ext cx="2448516" cy="1297471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944914"/>
            <a:ext cx="244851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1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19984"/>
            <a:ext cx="1857573" cy="2519945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554968"/>
            <a:ext cx="2915722" cy="767483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239929"/>
            <a:ext cx="1857573" cy="6002369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719984"/>
            <a:ext cx="1857573" cy="2519945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554968"/>
            <a:ext cx="2915722" cy="767483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3239929"/>
            <a:ext cx="1857573" cy="6002369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574990"/>
            <a:ext cx="496752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874937"/>
            <a:ext cx="496752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10009783"/>
            <a:ext cx="129587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0411-D5FE-4DBC-931A-977654F8FF0E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10009783"/>
            <a:ext cx="194381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10009783"/>
            <a:ext cx="129587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C70F-4818-4A51-9726-4F065713B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7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384168" y="398032"/>
            <a:ext cx="2780812" cy="6230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Plane::Navigate()</a:t>
            </a:r>
            <a:br>
              <a:rPr lang="en-GB" sz="2400" dirty="0"/>
            </a:br>
            <a:r>
              <a:rPr lang="en-GB" sz="1800" dirty="0"/>
              <a:t>Scheduled </a:t>
            </a:r>
            <a:r>
              <a:rPr lang="en-GB" sz="1800" dirty="0"/>
              <a:t>Task</a:t>
            </a:r>
            <a:endParaRPr lang="en-GB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99371" y="1566689"/>
            <a:ext cx="3524752" cy="598827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Plane::</a:t>
            </a:r>
            <a:r>
              <a:rPr lang="en-GB" sz="2400" dirty="0" err="1"/>
              <a:t>update_navigation</a:t>
            </a:r>
            <a:r>
              <a:rPr lang="en-GB" sz="2400" dirty="0"/>
              <a:t>()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228002" y="2522823"/>
            <a:ext cx="3267490" cy="129487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Are we in AUTO mode?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22421" y="4211104"/>
            <a:ext cx="3678652" cy="80305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Plane::</a:t>
            </a:r>
            <a:r>
              <a:rPr lang="en-GB" sz="2400" dirty="0" err="1"/>
              <a:t>update_commands</a:t>
            </a:r>
            <a:r>
              <a:rPr lang="en-GB" sz="2400" dirty="0"/>
              <a:t>()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443931" y="5612979"/>
            <a:ext cx="2661286" cy="152661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Is a mission running?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3701073" y="6034025"/>
            <a:ext cx="1437232" cy="68452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/>
              <a:t>Return to landing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315625" y="7594822"/>
            <a:ext cx="2917898" cy="47927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 err="1"/>
              <a:t>AP_Mission</a:t>
            </a:r>
            <a:r>
              <a:rPr lang="en-GB" sz="2400" dirty="0"/>
              <a:t>::update()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941738" y="8529324"/>
            <a:ext cx="1490363" cy="57028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Is a command in progress?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968302" y="9698433"/>
            <a:ext cx="1437232" cy="2798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Call verify </a:t>
            </a:r>
            <a:r>
              <a:rPr lang="en-GB" sz="897" dirty="0" err="1"/>
              <a:t>callback</a:t>
            </a:r>
            <a:r>
              <a:rPr lang="en-GB" sz="897" dirty="0"/>
              <a:t> function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2884415" y="8669239"/>
            <a:ext cx="1437232" cy="2798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Load next command 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2884415" y="9698434"/>
            <a:ext cx="1437232" cy="2798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Return to other scheduled tasks</a:t>
            </a:r>
          </a:p>
        </p:txBody>
      </p:sp>
      <p:cxnSp>
        <p:nvCxnSpPr>
          <p:cNvPr id="34" name="Elbow Connector 33"/>
          <p:cNvCxnSpPr>
            <a:stCxn id="10" idx="2"/>
            <a:endCxn id="11" idx="0"/>
          </p:cNvCxnSpPr>
          <p:nvPr/>
        </p:nvCxnSpPr>
        <p:spPr>
          <a:xfrm rot="5400000">
            <a:off x="1503132" y="8257882"/>
            <a:ext cx="455230" cy="87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2"/>
            <a:endCxn id="12" idx="0"/>
          </p:cNvCxnSpPr>
          <p:nvPr/>
        </p:nvCxnSpPr>
        <p:spPr>
          <a:xfrm rot="5400000">
            <a:off x="1387508" y="9399019"/>
            <a:ext cx="598823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3"/>
            <a:endCxn id="13" idx="1"/>
          </p:cNvCxnSpPr>
          <p:nvPr/>
        </p:nvCxnSpPr>
        <p:spPr>
          <a:xfrm flipV="1">
            <a:off x="2432102" y="8809156"/>
            <a:ext cx="452312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3"/>
            <a:endCxn id="14" idx="1"/>
          </p:cNvCxnSpPr>
          <p:nvPr/>
        </p:nvCxnSpPr>
        <p:spPr>
          <a:xfrm flipV="1">
            <a:off x="2405530" y="9838345"/>
            <a:ext cx="478882" cy="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2"/>
            <a:endCxn id="14" idx="0"/>
          </p:cNvCxnSpPr>
          <p:nvPr/>
        </p:nvCxnSpPr>
        <p:spPr>
          <a:xfrm>
            <a:off x="3603024" y="8949069"/>
            <a:ext cx="0" cy="74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8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826272" y="2501400"/>
            <a:ext cx="1545981" cy="26389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Plane</a:t>
            </a:r>
            <a:r>
              <a:rPr lang="en-GB" sz="897" dirty="0"/>
              <a:t>::</a:t>
            </a:r>
            <a:r>
              <a:rPr lang="en-GB" sz="897" dirty="0" err="1"/>
              <a:t>update_flight_mode</a:t>
            </a:r>
            <a:r>
              <a:rPr lang="en-GB" sz="897" dirty="0"/>
              <a:t>()</a:t>
            </a:r>
            <a:r>
              <a:rPr lang="en-GB" sz="897" dirty="0"/>
              <a:t/>
            </a:r>
            <a:br>
              <a:rPr lang="en-GB" sz="897" dirty="0"/>
            </a:br>
            <a:r>
              <a:rPr lang="en-GB" sz="640" dirty="0"/>
              <a:t>Scheduled </a:t>
            </a:r>
            <a:r>
              <a:rPr lang="en-GB" sz="640" dirty="0"/>
              <a:t>Task</a:t>
            </a:r>
            <a:endParaRPr lang="en-GB" sz="897" dirty="0"/>
          </a:p>
        </p:txBody>
      </p:sp>
      <p:sp>
        <p:nvSpPr>
          <p:cNvPr id="4" name="Flowchart: Decision 3"/>
          <p:cNvSpPr/>
          <p:nvPr/>
        </p:nvSpPr>
        <p:spPr>
          <a:xfrm>
            <a:off x="854085" y="3134726"/>
            <a:ext cx="1490363" cy="49590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Are we in AUTO mode?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854084" y="3996026"/>
            <a:ext cx="1491610" cy="2798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Plane</a:t>
            </a:r>
            <a:r>
              <a:rPr lang="en-GB" sz="897" dirty="0"/>
              <a:t>::</a:t>
            </a:r>
            <a:r>
              <a:rPr lang="en-GB" sz="897" dirty="0" err="1"/>
              <a:t>handle_auto_mode</a:t>
            </a:r>
            <a:r>
              <a:rPr lang="en-GB" sz="897" dirty="0"/>
              <a:t>()</a:t>
            </a:r>
            <a:endParaRPr lang="en-GB" sz="897" dirty="0"/>
          </a:p>
        </p:txBody>
      </p:sp>
      <p:cxnSp>
        <p:nvCxnSpPr>
          <p:cNvPr id="15" name="Elbow Connector 14"/>
          <p:cNvCxnSpPr>
            <a:stCxn id="4" idx="2"/>
            <a:endCxn id="5" idx="0"/>
          </p:cNvCxnSpPr>
          <p:nvPr/>
        </p:nvCxnSpPr>
        <p:spPr>
          <a:xfrm rot="16200000" flipH="1">
            <a:off x="1416881" y="3813015"/>
            <a:ext cx="365397" cy="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852837" y="4641253"/>
            <a:ext cx="1491610" cy="1137064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Set roll, pitch, and throttle, based on which type of command is being executed</a:t>
            </a:r>
            <a:endParaRPr lang="en-GB" sz="897" dirty="0"/>
          </a:p>
        </p:txBody>
      </p:sp>
      <p:sp>
        <p:nvSpPr>
          <p:cNvPr id="34" name="Flowchart: Alternate Process 33"/>
          <p:cNvSpPr/>
          <p:nvPr/>
        </p:nvSpPr>
        <p:spPr>
          <a:xfrm>
            <a:off x="880645" y="6151820"/>
            <a:ext cx="1437232" cy="279831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8446" tIns="29223" rIns="58446" bIns="2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97" dirty="0"/>
              <a:t>Return to other scheduled tasks</a:t>
            </a:r>
          </a:p>
        </p:txBody>
      </p:sp>
      <p:cxnSp>
        <p:nvCxnSpPr>
          <p:cNvPr id="36" name="Elbow Connector 35"/>
          <p:cNvCxnSpPr>
            <a:stCxn id="2" idx="2"/>
            <a:endCxn id="4" idx="0"/>
          </p:cNvCxnSpPr>
          <p:nvPr/>
        </p:nvCxnSpPr>
        <p:spPr>
          <a:xfrm rot="16200000" flipH="1">
            <a:off x="1414546" y="2950006"/>
            <a:ext cx="369436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33" idx="0"/>
          </p:cNvCxnSpPr>
          <p:nvPr/>
        </p:nvCxnSpPr>
        <p:spPr>
          <a:xfrm rot="5400000">
            <a:off x="1416570" y="4457932"/>
            <a:ext cx="365397" cy="1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2"/>
            <a:endCxn id="34" idx="0"/>
          </p:cNvCxnSpPr>
          <p:nvPr/>
        </p:nvCxnSpPr>
        <p:spPr>
          <a:xfrm rot="16200000" flipH="1">
            <a:off x="1412200" y="5964759"/>
            <a:ext cx="373502" cy="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93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84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cex</dc:creator>
  <cp:lastModifiedBy>cex</cp:lastModifiedBy>
  <cp:revision>9</cp:revision>
  <dcterms:created xsi:type="dcterms:W3CDTF">2016-05-08T09:45:43Z</dcterms:created>
  <dcterms:modified xsi:type="dcterms:W3CDTF">2016-05-08T22:34:14Z</dcterms:modified>
</cp:coreProperties>
</file>