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6" r:id="rId8"/>
    <p:sldId id="267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3BC65-B5CE-4B8A-823B-1FEE0CFF5B77}" v="292" dt="2021-11-05T08:49:33.310"/>
    <p1510:client id="{3C1A8E0D-7238-468B-B4B0-BBFE88852F0D}" v="150" dt="2021-11-01T10:13:25.457"/>
    <p1510:client id="{8230F470-6F5D-4DD3-B3F0-D93886EBC9D4}" v="307" dt="2021-11-01T09:29:58.505"/>
    <p1510:client id="{94D8C6E0-4541-410C-ABC5-E86FED2E5F81}" v="414" dt="2021-11-01T10:03:31.357"/>
    <p1510:client id="{B3E32940-0D3C-4353-A8FD-E6582FB02FD4}" v="33" dt="2021-11-11T23:05:08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0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58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45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4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5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9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5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1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5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5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t4FBCYwFAA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Проект “График отпусков”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</a:t>
            </a:r>
            <a:r>
              <a:rPr lang="ru-RU" dirty="0" err="1"/>
              <a:t>Чекашёв</a:t>
            </a:r>
            <a:r>
              <a:rPr lang="ru-RU" dirty="0"/>
              <a:t> Александр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776E1-801B-4081-B58E-9523A6F9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pic>
        <p:nvPicPr>
          <p:cNvPr id="7" name="Рисунок 7">
            <a:hlinkClick r:id="" action="ppaction://media"/>
            <a:extLst>
              <a:ext uri="{FF2B5EF4-FFF2-40B4-BE49-F238E27FC236}">
                <a16:creationId xmlns:a16="http://schemas.microsoft.com/office/drawing/2014/main" id="{62FCB6ED-F3EB-4501-BCF7-866FF483E8B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00766" y="1716614"/>
            <a:ext cx="7574096" cy="4842830"/>
          </a:xfrm>
        </p:spPr>
      </p:pic>
    </p:spTree>
    <p:extLst>
      <p:ext uri="{BB962C8B-B14F-4D97-AF65-F5344CB8AC3E}">
        <p14:creationId xmlns:p14="http://schemas.microsoft.com/office/powerpoint/2010/main" val="14393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986FB-AEA9-47E5-9194-187E71D65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E684AD-BF39-4A98-B29E-09CCB3BA1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*здесь могла быть шутка, но её здесь нет, печально </a:t>
            </a:r>
          </a:p>
        </p:txBody>
      </p:sp>
    </p:spTree>
    <p:extLst>
      <p:ext uri="{BB962C8B-B14F-4D97-AF65-F5344CB8AC3E}">
        <p14:creationId xmlns:p14="http://schemas.microsoft.com/office/powerpoint/2010/main" val="233325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0EE70-F07B-445B-9ECD-1C5F85D4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BCFCE-1BEC-4F65-A710-0002414D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ru-RU" dirty="0"/>
              <a:t>Цели проекта</a:t>
            </a:r>
          </a:p>
          <a:p>
            <a:pPr>
              <a:buAutoNum type="arabicPeriod"/>
            </a:pPr>
            <a:r>
              <a:rPr lang="ru-RU" dirty="0"/>
              <a:t>Краткое описание программы</a:t>
            </a:r>
          </a:p>
          <a:p>
            <a:pPr>
              <a:buAutoNum type="arabicPeriod"/>
            </a:pPr>
            <a:r>
              <a:rPr lang="ru-RU" dirty="0"/>
              <a:t>Функциональность</a:t>
            </a:r>
          </a:p>
          <a:p>
            <a:pPr>
              <a:buAutoNum type="arabicPeriod"/>
            </a:pPr>
            <a:r>
              <a:rPr lang="ru-RU" dirty="0"/>
              <a:t>Интерфейс</a:t>
            </a:r>
          </a:p>
          <a:p>
            <a:pPr lvl="1">
              <a:buAutoNum type="arabicPeriod"/>
            </a:pPr>
            <a:r>
              <a:rPr lang="ru-RU" dirty="0"/>
              <a:t>График отпусков</a:t>
            </a:r>
          </a:p>
          <a:p>
            <a:pPr lvl="1">
              <a:buAutoNum type="arabicPeriod"/>
            </a:pPr>
            <a:r>
              <a:rPr lang="ru-RU" dirty="0"/>
              <a:t>Окно добавления сотрудника</a:t>
            </a:r>
          </a:p>
          <a:p>
            <a:pPr lvl="1">
              <a:buAutoNum type="arabicPeriod"/>
            </a:pPr>
            <a:r>
              <a:rPr lang="ru-RU" dirty="0"/>
              <a:t>Окно для работы со справочником отделов</a:t>
            </a:r>
          </a:p>
          <a:p>
            <a:pPr marL="800100" lvl="1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84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D173F-68CE-4901-BEBE-BBB9A243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5CCB-05A4-4E01-A7B7-133E451B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Сформировать график отпусков сотрудников организации, соответствующий законодательству, желаниям организации и логике.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Распределить отпускные дни каждого сотрудника.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Предоставить наглядный инструмент для составления графика отпусков.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6A96A-EA3F-4518-A444-8738B2ED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"График отпусков"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B735A-D71C-4652-99EF-A82F66E1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Программа “График отпусков” в первую очередь предназначена для составления графика отпусков (удивительно, не так ли). Как правило график отпусков формируется в конце года. При составлении графика отпусков важно учесть не только желания сотрудников, но и интересы организации. Необходимо предусмотреть, что сотрудники, отвечающие за один участок работ, не уходили одновременно в отпуск, а также выполнить требования законодательства. Готовый график отпусков позволяет организации запланировать расходы на будущий год.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43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76BC0-4DFE-4EFE-A9D3-1BC384EF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EF078-6513-434D-908E-E2E100F3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Добавление сотрудников с проверкой корректности реквизитов. Проверка на уникальность ИНН (защита от дублирования). Редактирование данных сотрудников, удаление сотрудников. </a:t>
            </a:r>
          </a:p>
          <a:p>
            <a:r>
              <a:rPr lang="ru-RU" dirty="0">
                <a:ea typeface="+mn-lt"/>
                <a:cs typeface="+mn-lt"/>
              </a:rPr>
              <a:t>Выбор периода для формирования графика отпусков. Отметка планируемых отпусков сотрудников, контроль за распределением дней отпуска</a:t>
            </a:r>
          </a:p>
          <a:p>
            <a:r>
              <a:rPr lang="ru-RU" dirty="0">
                <a:ea typeface="+mn-lt"/>
                <a:cs typeface="+mn-lt"/>
              </a:rPr>
              <a:t>Отображение графика отпусков за год и за каждый месяц года. </a:t>
            </a:r>
          </a:p>
          <a:p>
            <a:r>
              <a:rPr lang="ru-RU" dirty="0">
                <a:ea typeface="+mn-lt"/>
                <a:cs typeface="+mn-lt"/>
              </a:rPr>
              <a:t>В программе будет предусмотрена возможность выгрузки графика отпусков за выбранный период в </a:t>
            </a:r>
            <a:r>
              <a:rPr lang="en-US" dirty="0">
                <a:ea typeface="+mn-lt"/>
                <a:cs typeface="+mn-lt"/>
              </a:rPr>
              <a:t>excel </a:t>
            </a:r>
            <a:r>
              <a:rPr lang="ru-RU" dirty="0">
                <a:ea typeface="+mn-lt"/>
                <a:cs typeface="+mn-lt"/>
              </a:rPr>
              <a:t>для дальнейшей печати. </a:t>
            </a:r>
          </a:p>
          <a:p>
            <a:r>
              <a:rPr lang="ru-RU" dirty="0"/>
              <a:t>Реестр сотрудников с возможностью фильтрации</a:t>
            </a:r>
          </a:p>
        </p:txBody>
      </p:sp>
    </p:spTree>
    <p:extLst>
      <p:ext uri="{BB962C8B-B14F-4D97-AF65-F5344CB8AC3E}">
        <p14:creationId xmlns:p14="http://schemas.microsoft.com/office/powerpoint/2010/main" val="111939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89024-487D-447D-BB64-7D1972CF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D5EC6-509D-4D47-A1D3-FC6FBEAF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AutoNum type="arabicPeriod"/>
            </a:pPr>
            <a:r>
              <a:rPr lang="ru-RU" dirty="0"/>
              <a:t>Авторизация (будет позже)</a:t>
            </a:r>
          </a:p>
          <a:p>
            <a:pPr marL="800100" lvl="1" indent="-342900">
              <a:buAutoNum type="arabicPeriod"/>
            </a:pP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График отпусков</a:t>
            </a:r>
          </a:p>
          <a:p>
            <a:pPr marL="800100" lvl="1" indent="-342900">
              <a:buAutoNum type="arabicPeriod"/>
            </a:pP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Окно для работы со справочником отделов</a:t>
            </a:r>
          </a:p>
          <a:p>
            <a:pPr marL="800100" lvl="1" indent="-342900">
              <a:buAutoNum type="arabicPeriod"/>
            </a:pP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Окно добавления/редактирования сотрудника </a:t>
            </a:r>
          </a:p>
        </p:txBody>
      </p:sp>
    </p:spTree>
    <p:extLst>
      <p:ext uri="{BB962C8B-B14F-4D97-AF65-F5344CB8AC3E}">
        <p14:creationId xmlns:p14="http://schemas.microsoft.com/office/powerpoint/2010/main" val="231818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847B-F2CB-4411-9C8D-AB5C72D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График отпусков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2C8E-E6E3-4A60-9034-353517C38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/>
              <a:t>После авторизации в Системе отображается главное окно Системы.</a:t>
            </a:r>
          </a:p>
          <a:p>
            <a:r>
              <a:rPr lang="ru-RU" dirty="0"/>
              <a:t>Данное окно содержит в себе график отпусков, </a:t>
            </a:r>
            <a:r>
              <a:rPr lang="ru-RU" dirty="0">
                <a:ea typeface="+mn-lt"/>
                <a:cs typeface="+mn-lt"/>
              </a:rPr>
              <a:t>Блок элементов для выбора текущего периода: года и месяца, Кнопку «Отделы» для редактирования справочников отделов, Кнопку «Добавить сотрудника» для добавления нового сотрудника, Кнопку «Печать» для формирования </a:t>
            </a:r>
            <a:r>
              <a:rPr lang="en-US" dirty="0">
                <a:ea typeface="+mn-lt"/>
                <a:cs typeface="+mn-lt"/>
              </a:rPr>
              <a:t>Excel </a:t>
            </a:r>
            <a:r>
              <a:rPr lang="ru-RU" dirty="0">
                <a:ea typeface="+mn-lt"/>
                <a:cs typeface="+mn-lt"/>
              </a:rPr>
              <a:t>файла для печати, а также строку поиска, элемент для выбора отдела и кнопку "Обновить" для записи результатов фильтрации в таблицу</a:t>
            </a:r>
          </a:p>
          <a:p>
            <a:endParaRPr lang="ru-RU" dirty="0"/>
          </a:p>
        </p:txBody>
      </p:sp>
      <p:pic>
        <p:nvPicPr>
          <p:cNvPr id="9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F5C0C79-8752-4936-A056-54B7DCBC91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463235"/>
            <a:ext cx="4184035" cy="3275479"/>
          </a:xfrm>
        </p:spPr>
      </p:pic>
    </p:spTree>
    <p:extLst>
      <p:ext uri="{BB962C8B-B14F-4D97-AF65-F5344CB8AC3E}">
        <p14:creationId xmlns:p14="http://schemas.microsoft.com/office/powerpoint/2010/main" val="35826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847B-F2CB-4411-9C8D-AB5C72D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добавления и редактирования сотрудника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2C8E-E6E3-4A60-9034-353517C38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  <a:buChar char=""/>
            </a:pPr>
            <a:r>
              <a:rPr lang="ru-RU" dirty="0">
                <a:ea typeface="+mn-lt"/>
                <a:cs typeface="+mn-lt"/>
              </a:rPr>
              <a:t>При нажатии кнопки "Добавить/Изменить сотрудника" отображается окно "Окно добавления и редактирования сотрудника"</a:t>
            </a:r>
          </a:p>
          <a:p>
            <a:pPr>
              <a:buFont typeface="Wingdings 3"/>
              <a:buChar char=""/>
            </a:pPr>
            <a:r>
              <a:rPr lang="ru-RU" dirty="0">
                <a:ea typeface="+mn-lt"/>
                <a:cs typeface="+mn-lt"/>
              </a:rPr>
              <a:t>ФИО – текстовое поле, ИНН – текстовое поле, Должность – текстовое поле, Отдел – выбор из справочника, Дата рождения – текстовое поле, Пол – выбор из справочника, Фотография – выбор из файла.</a:t>
            </a:r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6C2338-337B-4CD1-BB1D-74BBB8A18A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1976" y="2572212"/>
            <a:ext cx="3714750" cy="3057525"/>
          </a:xfrm>
        </p:spPr>
      </p:pic>
    </p:spTree>
    <p:extLst>
      <p:ext uri="{BB962C8B-B14F-4D97-AF65-F5344CB8AC3E}">
        <p14:creationId xmlns:p14="http://schemas.microsoft.com/office/powerpoint/2010/main" val="381237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847B-F2CB-4411-9C8D-AB5C72D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для работы со справочником отделов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CFB28507-F236-45B7-B54A-E3A26E3C93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2887" y="2162393"/>
            <a:ext cx="3914775" cy="309562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2C8E-E6E3-4A60-9034-353517C38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После нажатия кнопки "Изменить отделы"</a:t>
            </a:r>
          </a:p>
          <a:p>
            <a:r>
              <a:rPr lang="ru-RU" dirty="0">
                <a:ea typeface="+mn-lt"/>
                <a:cs typeface="+mn-lt"/>
              </a:rPr>
              <a:t>В этом окне будет выводиться список отделов. Рядом с каждым отделом будет кнопка «Удалить». Ниже кнопки «Добавить» и «Сохранить». Кнопка «Добавить» для добавления нового отдела. Кнопка «Сохранить» для сохранения списка.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79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Facet</vt:lpstr>
      <vt:lpstr>Проект “График отпусков”</vt:lpstr>
      <vt:lpstr>Содержание</vt:lpstr>
      <vt:lpstr>Цель проекта</vt:lpstr>
      <vt:lpstr>"График отпусков"</vt:lpstr>
      <vt:lpstr>Функциональность</vt:lpstr>
      <vt:lpstr>Интерфейс</vt:lpstr>
      <vt:lpstr>График отпусков</vt:lpstr>
      <vt:lpstr>Окно добавления и редактирования сотрудника</vt:lpstr>
      <vt:lpstr>Окно для работы со справочником отделов</vt:lpstr>
      <vt:lpstr>Работа программы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317</cp:revision>
  <dcterms:created xsi:type="dcterms:W3CDTF">2021-11-01T09:07:49Z</dcterms:created>
  <dcterms:modified xsi:type="dcterms:W3CDTF">2021-11-11T23:05:33Z</dcterms:modified>
</cp:coreProperties>
</file>