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7" r:id="rId15"/>
    <p:sldId id="271" r:id="rId16"/>
    <p:sldId id="272" r:id="rId17"/>
    <p:sldId id="278" r:id="rId18"/>
    <p:sldId id="283" r:id="rId19"/>
    <p:sldId id="279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FF"/>
    <a:srgbClr val="000000"/>
    <a:srgbClr val="FFE79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CA60-E8CC-431E-8C43-3573177272E5}" v="105" dt="2020-12-21T13:08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0" autoAdjust="0"/>
    <p:restoredTop sz="94660"/>
  </p:normalViewPr>
  <p:slideViewPr>
    <p:cSldViewPr snapToGrid="0">
      <p:cViewPr>
        <p:scale>
          <a:sx n="100" d="100"/>
          <a:sy n="100" d="100"/>
        </p:scale>
        <p:origin x="-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redrik Samson" userId="586a905d-0d4a-4994-a59a-597fc9a54863" providerId="ADAL" clId="{0185CA60-E8CC-431E-8C43-3573177272E5}"/>
    <pc:docChg chg="undo custSel addSld delSld modSld sldOrd modMainMaster">
      <pc:chgData name="Carl Fredrik Samson" userId="586a905d-0d4a-4994-a59a-597fc9a54863" providerId="ADAL" clId="{0185CA60-E8CC-431E-8C43-3573177272E5}" dt="2020-12-21T13:08:21.340" v="464"/>
      <pc:docMkLst>
        <pc:docMk/>
      </pc:docMkLst>
      <pc:sldChg chg="del modTransition">
        <pc:chgData name="Carl Fredrik Samson" userId="586a905d-0d4a-4994-a59a-597fc9a54863" providerId="ADAL" clId="{0185CA60-E8CC-431E-8C43-3573177272E5}" dt="2020-12-21T11:37:08.004" v="6" actId="47"/>
        <pc:sldMkLst>
          <pc:docMk/>
          <pc:sldMk cId="1731506996" sldId="256"/>
        </pc:sldMkLst>
      </pc:sldChg>
      <pc:sldChg chg="addSp delSp modSp mod modTransition">
        <pc:chgData name="Carl Fredrik Samson" userId="586a905d-0d4a-4994-a59a-597fc9a54863" providerId="ADAL" clId="{0185CA60-E8CC-431E-8C43-3573177272E5}" dt="2020-12-21T13:08:11.687" v="461"/>
        <pc:sldMkLst>
          <pc:docMk/>
          <pc:sldMk cId="3500929765" sldId="257"/>
        </pc:sldMkLst>
        <pc:spChg chg="add del mod">
          <ac:chgData name="Carl Fredrik Samson" userId="586a905d-0d4a-4994-a59a-597fc9a54863" providerId="ADAL" clId="{0185CA60-E8CC-431E-8C43-3573177272E5}" dt="2020-12-21T12:04:06.834" v="388" actId="478"/>
          <ac:spMkLst>
            <pc:docMk/>
            <pc:sldMk cId="3500929765" sldId="257"/>
            <ac:spMk id="2" creationId="{DF110861-1993-471C-854B-38EF71006A8E}"/>
          </ac:spMkLst>
        </pc:spChg>
        <pc:spChg chg="add mod">
          <ac:chgData name="Carl Fredrik Samson" userId="586a905d-0d4a-4994-a59a-597fc9a54863" providerId="ADAL" clId="{0185CA60-E8CC-431E-8C43-3573177272E5}" dt="2020-12-21T12:05:47.491" v="412" actId="20577"/>
          <ac:spMkLst>
            <pc:docMk/>
            <pc:sldMk cId="3500929765" sldId="257"/>
            <ac:spMk id="3" creationId="{BE77304B-EE5C-41BC-A864-22670D34AC6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3.829" v="462"/>
        <pc:sldMkLst>
          <pc:docMk/>
          <pc:sldMk cId="3734026992" sldId="258"/>
        </pc:sldMkLst>
        <pc:spChg chg="add mod">
          <ac:chgData name="Carl Fredrik Samson" userId="586a905d-0d4a-4994-a59a-597fc9a54863" providerId="ADAL" clId="{0185CA60-E8CC-431E-8C43-3573177272E5}" dt="2020-12-21T12:05:52.866" v="414" actId="20577"/>
          <ac:spMkLst>
            <pc:docMk/>
            <pc:sldMk cId="3734026992" sldId="258"/>
            <ac:spMk id="18" creationId="{AB0B9721-41E3-4E84-BE01-DB70F5FA4BF5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5.819" v="463"/>
        <pc:sldMkLst>
          <pc:docMk/>
          <pc:sldMk cId="1299658862" sldId="259"/>
        </pc:sldMkLst>
        <pc:spChg chg="add mod">
          <ac:chgData name="Carl Fredrik Samson" userId="586a905d-0d4a-4994-a59a-597fc9a54863" providerId="ADAL" clId="{0185CA60-E8CC-431E-8C43-3573177272E5}" dt="2020-12-21T12:05:55.843" v="416" actId="20577"/>
          <ac:spMkLst>
            <pc:docMk/>
            <pc:sldMk cId="1299658862" sldId="259"/>
            <ac:spMk id="17" creationId="{01793BE0-4431-4641-A1B5-E9EB1EA8368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438655716" sldId="260"/>
        </pc:sldMkLst>
        <pc:spChg chg="add mod">
          <ac:chgData name="Carl Fredrik Samson" userId="586a905d-0d4a-4994-a59a-597fc9a54863" providerId="ADAL" clId="{0185CA60-E8CC-431E-8C43-3573177272E5}" dt="2020-12-21T12:05:59.474" v="418" actId="20577"/>
          <ac:spMkLst>
            <pc:docMk/>
            <pc:sldMk cId="2438655716" sldId="260"/>
            <ac:spMk id="18" creationId="{4B8F1FD5-D129-4ED4-80FD-A98EC59087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917079512" sldId="261"/>
        </pc:sldMkLst>
        <pc:spChg chg="add mod">
          <ac:chgData name="Carl Fredrik Samson" userId="586a905d-0d4a-4994-a59a-597fc9a54863" providerId="ADAL" clId="{0185CA60-E8CC-431E-8C43-3573177272E5}" dt="2020-12-21T12:06:02.915" v="420" actId="20577"/>
          <ac:spMkLst>
            <pc:docMk/>
            <pc:sldMk cId="2917079512" sldId="261"/>
            <ac:spMk id="20" creationId="{95F95524-1578-4C13-9644-F5050B396F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30666209" sldId="262"/>
        </pc:sldMkLst>
        <pc:spChg chg="add mod">
          <ac:chgData name="Carl Fredrik Samson" userId="586a905d-0d4a-4994-a59a-597fc9a54863" providerId="ADAL" clId="{0185CA60-E8CC-431E-8C43-3573177272E5}" dt="2020-12-21T12:06:12.866" v="423" actId="20577"/>
          <ac:spMkLst>
            <pc:docMk/>
            <pc:sldMk cId="430666209" sldId="262"/>
            <ac:spMk id="20" creationId="{40CF175C-64AD-4081-8F04-F7EEB1DDD8E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87365302" sldId="263"/>
        </pc:sldMkLst>
        <pc:spChg chg="add mod">
          <ac:chgData name="Carl Fredrik Samson" userId="586a905d-0d4a-4994-a59a-597fc9a54863" providerId="ADAL" clId="{0185CA60-E8CC-431E-8C43-3573177272E5}" dt="2020-12-21T12:06:16.490" v="426" actId="20577"/>
          <ac:spMkLst>
            <pc:docMk/>
            <pc:sldMk cId="2387365302" sldId="263"/>
            <ac:spMk id="20" creationId="{B0D3DC1F-D108-42E8-BAE6-DB61C2739E0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057921730" sldId="264"/>
        </pc:sldMkLst>
        <pc:spChg chg="add mod">
          <ac:chgData name="Carl Fredrik Samson" userId="586a905d-0d4a-4994-a59a-597fc9a54863" providerId="ADAL" clId="{0185CA60-E8CC-431E-8C43-3573177272E5}" dt="2020-12-21T12:06:21.186" v="429" actId="20577"/>
          <ac:spMkLst>
            <pc:docMk/>
            <pc:sldMk cId="3057921730" sldId="264"/>
            <ac:spMk id="20" creationId="{DDD5ED8B-D7CB-49BE-9A4D-B20128DC3DD8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316763316" sldId="265"/>
        </pc:sldMkLst>
        <pc:spChg chg="add mod">
          <ac:chgData name="Carl Fredrik Samson" userId="586a905d-0d4a-4994-a59a-597fc9a54863" providerId="ADAL" clId="{0185CA60-E8CC-431E-8C43-3573177272E5}" dt="2020-12-21T12:06:27.730" v="432" actId="20577"/>
          <ac:spMkLst>
            <pc:docMk/>
            <pc:sldMk cId="1316763316" sldId="265"/>
            <ac:spMk id="19" creationId="{AC59C0F3-F5D1-4A55-9085-A724954032B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97082373" sldId="271"/>
        </pc:sldMkLst>
        <pc:spChg chg="add mod">
          <ac:chgData name="Carl Fredrik Samson" userId="586a905d-0d4a-4994-a59a-597fc9a54863" providerId="ADAL" clId="{0185CA60-E8CC-431E-8C43-3573177272E5}" dt="2020-12-21T12:07:16.395" v="453" actId="20577"/>
          <ac:spMkLst>
            <pc:docMk/>
            <pc:sldMk cId="97082373" sldId="271"/>
            <ac:spMk id="21" creationId="{86372916-1A89-4C4B-B641-0CC00CC87FA4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886449704" sldId="272"/>
        </pc:sldMkLst>
        <pc:spChg chg="mod">
          <ac:chgData name="Carl Fredrik Samson" userId="586a905d-0d4a-4994-a59a-597fc9a54863" providerId="ADAL" clId="{0185CA60-E8CC-431E-8C43-3573177272E5}" dt="2020-12-21T11:42:36.604" v="302" actId="20577"/>
          <ac:spMkLst>
            <pc:docMk/>
            <pc:sldMk cId="2886449704" sldId="272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7:20.970" v="456" actId="20577"/>
          <ac:spMkLst>
            <pc:docMk/>
            <pc:sldMk cId="2886449704" sldId="272"/>
            <ac:spMk id="18" creationId="{AAF64B53-9809-4FD2-8261-4030E051B60E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026392900" sldId="273"/>
        </pc:sldMkLst>
        <pc:spChg chg="add mod">
          <ac:chgData name="Carl Fredrik Samson" userId="586a905d-0d4a-4994-a59a-597fc9a54863" providerId="ADAL" clId="{0185CA60-E8CC-431E-8C43-3573177272E5}" dt="2020-12-21T12:06:32.002" v="435" actId="20577"/>
          <ac:spMkLst>
            <pc:docMk/>
            <pc:sldMk cId="4026392900" sldId="273"/>
            <ac:spMk id="19" creationId="{6DF8F914-321A-4443-BB78-22D1DB5B954A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571265781" sldId="274"/>
        </pc:sldMkLst>
        <pc:spChg chg="add mod">
          <ac:chgData name="Carl Fredrik Samson" userId="586a905d-0d4a-4994-a59a-597fc9a54863" providerId="ADAL" clId="{0185CA60-E8CC-431E-8C43-3573177272E5}" dt="2020-12-21T12:06:49.706" v="442" actId="20577"/>
          <ac:spMkLst>
            <pc:docMk/>
            <pc:sldMk cId="3571265781" sldId="274"/>
            <ac:spMk id="18" creationId="{8C83EDC1-E5BD-4B0C-9F59-AC022DBC3D6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01712251" sldId="275"/>
        </pc:sldMkLst>
        <pc:spChg chg="mod">
          <ac:chgData name="Carl Fredrik Samson" userId="586a905d-0d4a-4994-a59a-597fc9a54863" providerId="ADAL" clId="{0185CA60-E8CC-431E-8C43-3573177272E5}" dt="2020-12-21T11:42:03.639" v="292" actId="1076"/>
          <ac:spMkLst>
            <pc:docMk/>
            <pc:sldMk cId="101712251" sldId="275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6:55.931" v="445" actId="20577"/>
          <ac:spMkLst>
            <pc:docMk/>
            <pc:sldMk cId="101712251" sldId="275"/>
            <ac:spMk id="18" creationId="{04FB5EFD-80E4-4C8B-A7E7-56AC6AE0132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603516757" sldId="276"/>
        </pc:sldMkLst>
        <pc:spChg chg="add mod">
          <ac:chgData name="Carl Fredrik Samson" userId="586a905d-0d4a-4994-a59a-597fc9a54863" providerId="ADAL" clId="{0185CA60-E8CC-431E-8C43-3573177272E5}" dt="2020-12-21T12:07:01.186" v="449" actId="20577"/>
          <ac:spMkLst>
            <pc:docMk/>
            <pc:sldMk cId="2603516757" sldId="276"/>
            <ac:spMk id="18" creationId="{3A80C134-45A2-4B48-B630-5B0E666FC516}"/>
          </ac:spMkLst>
        </pc:spChg>
      </pc:sldChg>
      <pc:sldChg chg="addSp modSp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14329591" sldId="277"/>
        </pc:sldMkLst>
        <pc:spChg chg="add mod">
          <ac:chgData name="Carl Fredrik Samson" userId="586a905d-0d4a-4994-a59a-597fc9a54863" providerId="ADAL" clId="{0185CA60-E8CC-431E-8C43-3573177272E5}" dt="2020-12-21T12:07:09.576" v="450"/>
          <ac:spMkLst>
            <pc:docMk/>
            <pc:sldMk cId="2314329591" sldId="277"/>
            <ac:spMk id="20" creationId="{E202E891-2B48-4086-B3F0-5BBF1172FEDD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25553262" sldId="278"/>
        </pc:sldMkLst>
        <pc:spChg chg="mod">
          <ac:chgData name="Carl Fredrik Samson" userId="586a905d-0d4a-4994-a59a-597fc9a54863" providerId="ADAL" clId="{0185CA60-E8CC-431E-8C43-3573177272E5}" dt="2020-12-21T11:43:12.421" v="307" actId="114"/>
          <ac:spMkLst>
            <pc:docMk/>
            <pc:sldMk cId="425553262" sldId="278"/>
            <ac:spMk id="8" creationId="{339B62AF-79E4-47F9-B5EB-B7E72EDB68D3}"/>
          </ac:spMkLst>
        </pc:spChg>
        <pc:spChg chg="add mod">
          <ac:chgData name="Carl Fredrik Samson" userId="586a905d-0d4a-4994-a59a-597fc9a54863" providerId="ADAL" clId="{0185CA60-E8CC-431E-8C43-3573177272E5}" dt="2020-12-21T12:07:25.586" v="459" actId="20577"/>
          <ac:spMkLst>
            <pc:docMk/>
            <pc:sldMk cId="425553262" sldId="278"/>
            <ac:spMk id="18" creationId="{6978CC9A-B971-4E59-9C0A-B987F8ADBC20}"/>
          </ac:spMkLst>
        </pc:spChg>
      </pc:sldChg>
      <pc:sldChg chg="addSp delSp modSp add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196702643" sldId="279"/>
        </pc:sldMkLst>
        <pc:spChg chg="del">
          <ac:chgData name="Carl Fredrik Samson" userId="586a905d-0d4a-4994-a59a-597fc9a54863" providerId="ADAL" clId="{0185CA60-E8CC-431E-8C43-3573177272E5}" dt="2020-12-21T11:42:49.419" v="304" actId="478"/>
          <ac:spMkLst>
            <pc:docMk/>
            <pc:sldMk cId="3196702643" sldId="279"/>
            <ac:spMk id="2" creationId="{76B5FC65-A1C7-4796-AE2E-F81676D9AF6E}"/>
          </ac:spMkLst>
        </pc:spChg>
        <pc:spChg chg="mod">
          <ac:chgData name="Carl Fredrik Samson" userId="586a905d-0d4a-4994-a59a-597fc9a54863" providerId="ADAL" clId="{0185CA60-E8CC-431E-8C43-3573177272E5}" dt="2020-12-21T11:43:58.770" v="335" actId="1076"/>
          <ac:spMkLst>
            <pc:docMk/>
            <pc:sldMk cId="3196702643" sldId="279"/>
            <ac:spMk id="3" creationId="{1137C5A3-ED25-45A1-B26E-7506F9A0FEB7}"/>
          </ac:spMkLst>
        </pc:spChg>
        <pc:spChg chg="del">
          <ac:chgData name="Carl Fredrik Samson" userId="586a905d-0d4a-4994-a59a-597fc9a54863" providerId="ADAL" clId="{0185CA60-E8CC-431E-8C43-3573177272E5}" dt="2020-12-21T11:42:53.043" v="306" actId="478"/>
          <ac:spMkLst>
            <pc:docMk/>
            <pc:sldMk cId="3196702643" sldId="279"/>
            <ac:spMk id="8" creationId="{339B62AF-79E4-47F9-B5EB-B7E72EDB68D3}"/>
          </ac:spMkLst>
        </pc:spChg>
        <pc:spChg chg="del">
          <ac:chgData name="Carl Fredrik Samson" userId="586a905d-0d4a-4994-a59a-597fc9a54863" providerId="ADAL" clId="{0185CA60-E8CC-431E-8C43-3573177272E5}" dt="2020-12-21T11:42:51.531" v="305" actId="478"/>
          <ac:spMkLst>
            <pc:docMk/>
            <pc:sldMk cId="3196702643" sldId="279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1:44:11.038" v="352" actId="207"/>
          <ac:spMkLst>
            <pc:docMk/>
            <pc:sldMk cId="3196702643" sldId="279"/>
            <ac:spMk id="18" creationId="{12E9A682-B094-4A31-A2F4-3DD5D4CAC839}"/>
          </ac:spMkLst>
        </pc:spChg>
      </pc:sldChg>
      <pc:sldChg chg="delSp modSp add del mod ord">
        <pc:chgData name="Carl Fredrik Samson" userId="586a905d-0d4a-4994-a59a-597fc9a54863" providerId="ADAL" clId="{0185CA60-E8CC-431E-8C43-3573177272E5}" dt="2020-12-21T12:07:36.374" v="460" actId="47"/>
        <pc:sldMkLst>
          <pc:docMk/>
          <pc:sldMk cId="3398046195" sldId="280"/>
        </pc:sldMkLst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4" creationId="{1A1D9630-F6FF-46AC-A46A-0B408A72588E}"/>
          </ac:spMkLst>
        </pc:spChg>
        <pc:spChg chg="del">
          <ac:chgData name="Carl Fredrik Samson" userId="586a905d-0d4a-4994-a59a-597fc9a54863" providerId="ADAL" clId="{0185CA60-E8CC-431E-8C43-3573177272E5}" dt="2020-12-21T12:02:25.898" v="357" actId="478"/>
          <ac:spMkLst>
            <pc:docMk/>
            <pc:sldMk cId="3398046195" sldId="280"/>
            <ac:spMk id="5" creationId="{F92A4BC0-7F37-4108-9C0A-1F093C1E6237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6" creationId="{53163371-1C04-4FF3-B0FD-F9A7E45C560B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7" creationId="{86F7E038-52E2-4884-8054-20CB1B4909BC}"/>
          </ac:spMkLst>
        </pc:spChg>
        <pc:spChg chg="del">
          <ac:chgData name="Carl Fredrik Samson" userId="586a905d-0d4a-4994-a59a-597fc9a54863" providerId="ADAL" clId="{0185CA60-E8CC-431E-8C43-3573177272E5}" dt="2020-12-21T12:02:23.322" v="356" actId="478"/>
          <ac:spMkLst>
            <pc:docMk/>
            <pc:sldMk cId="3398046195" sldId="280"/>
            <ac:spMk id="11" creationId="{8B9B951F-C837-446E-B7F4-ECC5BD2129B9}"/>
          </ac:spMkLst>
        </pc:spChg>
        <pc:spChg chg="mod">
          <ac:chgData name="Carl Fredrik Samson" userId="586a905d-0d4a-4994-a59a-597fc9a54863" providerId="ADAL" clId="{0185CA60-E8CC-431E-8C43-3573177272E5}" dt="2020-12-21T12:02:53.951" v="370" actId="1076"/>
          <ac:spMkLst>
            <pc:docMk/>
            <pc:sldMk cId="3398046195" sldId="280"/>
            <ac:spMk id="12" creationId="{8368F81D-44B5-4FEB-9862-9367A41197F3}"/>
          </ac:spMkLst>
        </pc:spChg>
        <pc:spChg chg="del">
          <ac:chgData name="Carl Fredrik Samson" userId="586a905d-0d4a-4994-a59a-597fc9a54863" providerId="ADAL" clId="{0185CA60-E8CC-431E-8C43-3573177272E5}" dt="2020-12-21T12:02:58.162" v="371" actId="478"/>
          <ac:spMkLst>
            <pc:docMk/>
            <pc:sldMk cId="3398046195" sldId="280"/>
            <ac:spMk id="13" creationId="{7189929D-5CA3-4663-B2AC-0EDB29097BDE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15" creationId="{1D45B8BF-ADB8-47AF-AB69-CF30491965CF}"/>
          </ac:spMkLst>
        </pc:spChg>
      </pc:sldChg>
      <pc:sldMasterChg chg="modTransition modSldLayout">
        <pc:chgData name="Carl Fredrik Samson" userId="586a905d-0d4a-4994-a59a-597fc9a54863" providerId="ADAL" clId="{0185CA60-E8CC-431E-8C43-3573177272E5}" dt="2020-12-21T11:36:20.861" v="0"/>
        <pc:sldMasterMkLst>
          <pc:docMk/>
          <pc:sldMasterMk cId="861471252" sldId="2147483648"/>
        </pc:sldMasterMkLst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817094876" sldId="2147483649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639835972" sldId="2147483650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622508384" sldId="2147483651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771718939" sldId="2147483652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160081499" sldId="2147483653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92335241" sldId="2147483654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924934464" sldId="2147483655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947164873" sldId="2147483656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218444127" sldId="2147483657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638570953" sldId="2147483658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9979260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19A27-CFA0-4D62-B97A-FB5B304C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751577-B26D-4FE7-AF98-9F2EE11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687D2E-B0F2-466F-A485-3C83066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5BA6ED-6CC1-49DD-A4AE-A441A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B94B28-1DC3-4077-A44F-83BFDC6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70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435036-0A77-4FE5-A006-6D69B42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6BB5D1-344F-4E8E-ACCF-6E9EF2CA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340DCF-4A95-4441-874E-E4B77463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B65B59-1B5C-470E-8B59-67C30D8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99548-5144-4BD5-AD71-065B9E7D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5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E287748-585C-486A-9206-BF0E16F9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E7EA95-E6A4-4D69-8472-0FF7B364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CD32D-5CFD-41E5-A5C4-E752B55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FA82B9-9655-4223-9542-AADAB84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B12DAA-E1F6-442B-92DD-B71E173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9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BCBBF-6E32-43DE-AB8D-84FB4755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24334-2CB0-4176-8149-F6F9AB27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6CA600-7B63-469C-894C-E44B22B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FEDAD9-284C-47BA-91AD-411759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353369-EFAB-4E4C-8C15-4C297740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6E329-6BDE-448F-979E-4685101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B193C2-4834-4CE2-814D-31CD655D1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387FB6-C374-4046-BA0A-7C951B2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EB8F92-4F81-4AEF-919E-FD25273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F0C920-0597-4C5F-B67A-1159A68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5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E1117F-DF5A-42ED-B0B7-43EC7358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972A12-F790-417D-AA3E-EBED3E60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DB8E28B-5468-4B10-96DD-864C9DE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27E98B-B9FA-4F46-81CA-7E491784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3C5E73-FC61-465F-BCB5-6E9A85A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724C59-D222-4B95-A44C-61DAD9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E69FB8-0D98-42B2-88C8-DFA352C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BCAFA5-246B-40DC-A249-F53C705C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E5C1A8-A0E9-4DFF-BBA6-A8312114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ABF5B2B-BC9F-4B7A-97C6-8CA9242B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8F60C8A-5691-4538-A668-91AFD2D5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11197C-A606-41D5-B85F-CD32FAB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C51C88-AD4E-416A-BEC8-605FD7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7A72B5-CE89-4054-A562-67ECED0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0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4DD868-2571-4F0D-91C7-C1C728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DF35C6-FE16-4076-B7EC-7BB2904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5B57A5E-DE92-4534-AA19-A744AAD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2573F4-47EE-4718-955A-9355A58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CB1DB14-0C86-4BC1-B073-84FCCE84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1EC68E-0493-43B5-B0B8-3DDDE26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8E8E3F8-2024-42C6-BDE3-45C52688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9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2D2144-9F57-48D2-9C35-9F63E91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B277C9-8E0E-411D-93CF-748E13D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1F8C95-A932-4458-BD0B-49E72466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233341-DB0D-4945-BB5B-EAD2E12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569FC7-E9EF-4F69-95C8-F38DE38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11EA42-3B2A-498F-9647-8B53A57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1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920E5C-C736-40F4-B377-6D39890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0141373-C5D9-457A-8BA4-0B0CFC0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C7A39C-960C-401F-97CC-EAEC1ED5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3BE869-4561-44F2-B835-814DDEC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F0C026-AF26-4509-9FC0-C78E9F8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E67356-BE63-41DA-BA81-08B1B49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4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6F52EBE-9A67-4CDB-B1A5-D44687E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71B33C-33B0-4977-B576-3A21A19A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51DE7-0E97-4F03-BA4E-ADC19433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83D0-7A17-457C-BEE4-CE4EA4B20CAB}" type="datetimeFigureOut">
              <a:rPr lang="nb-NO" smtClean="0"/>
              <a:t>26.12.2020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5B26D0-E040-4A97-A34C-894E62AF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A28EE2-16B8-4B3F-A16B-44790631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4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A1D9630-F6FF-46AC-A46A-0B408A72588E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84022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D45B8BF-ADB8-47AF-AB69-CF30491965CF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E77304B-EE5C-41BC-A864-22670D34AC6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8256478E-0E12-46F7-ACCC-81DA61C7DA7A}"/>
              </a:ext>
            </a:extLst>
          </p:cNvPr>
          <p:cNvSpPr/>
          <p:nvPr/>
        </p:nvSpPr>
        <p:spPr>
          <a:xfrm>
            <a:off x="542543" y="1152746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43E65C3-A903-45F5-BC24-9E43D19F97E1}"/>
              </a:ext>
            </a:extLst>
          </p:cNvPr>
          <p:cNvSpPr txBox="1"/>
          <p:nvPr/>
        </p:nvSpPr>
        <p:spPr>
          <a:xfrm>
            <a:off x="969262" y="1059520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JetBrains Mono" panose="020B0509020102050004" pitchFamily="49" charset="0"/>
              </a:rPr>
              <a:t>PROGRAM STARTING.</a:t>
            </a:r>
          </a:p>
        </p:txBody>
      </p:sp>
      <p:sp>
        <p:nvSpPr>
          <p:cNvPr id="9" name="Snakkeboble: rektangel 8">
            <a:extLst>
              <a:ext uri="{FF2B5EF4-FFF2-40B4-BE49-F238E27FC236}">
                <a16:creationId xmlns:a16="http://schemas.microsoft.com/office/drawing/2014/main" id="{6B9D4B99-C2D4-438C-83A9-F6F99EFB8639}"/>
              </a:ext>
            </a:extLst>
          </p:cNvPr>
          <p:cNvSpPr/>
          <p:nvPr/>
        </p:nvSpPr>
        <p:spPr>
          <a:xfrm>
            <a:off x="9215628" y="115824"/>
            <a:ext cx="2743200" cy="2018523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I’ll provide explanations and extra information in these boxes along the way.</a:t>
            </a:r>
          </a:p>
        </p:txBody>
      </p:sp>
      <p:grpSp>
        <p:nvGrpSpPr>
          <p:cNvPr id="27" name="Gruppe 18">
            <a:extLst>
              <a:ext uri="{FF2B5EF4-FFF2-40B4-BE49-F238E27FC236}">
                <a16:creationId xmlns:a16="http://schemas.microsoft.com/office/drawing/2014/main" id="{17CF17EA-018F-4530-A0D8-DA95DB20385F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8" name="Rektangel: avrundede hjørner 19">
              <a:extLst>
                <a:ext uri="{FF2B5EF4-FFF2-40B4-BE49-F238E27FC236}">
                  <a16:creationId xmlns:a16="http://schemas.microsoft.com/office/drawing/2014/main" id="{0D2201DD-4549-4CFA-82DD-41B12E0B54F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0">
              <a:extLst>
                <a:ext uri="{FF2B5EF4-FFF2-40B4-BE49-F238E27FC236}">
                  <a16:creationId xmlns:a16="http://schemas.microsoft.com/office/drawing/2014/main" id="{445C1D82-CA80-4204-853B-15B76AFC5DC5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0" name="Gruppe 21">
            <a:extLst>
              <a:ext uri="{FF2B5EF4-FFF2-40B4-BE49-F238E27FC236}">
                <a16:creationId xmlns:a16="http://schemas.microsoft.com/office/drawing/2014/main" id="{B64678EE-F393-4389-9B72-B4D7C7D06514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22">
              <a:extLst>
                <a:ext uri="{FF2B5EF4-FFF2-40B4-BE49-F238E27FC236}">
                  <a16:creationId xmlns:a16="http://schemas.microsoft.com/office/drawing/2014/main" id="{F5D70593-FD20-4897-9A05-87B1D359ADE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23">
              <a:extLst>
                <a:ext uri="{FF2B5EF4-FFF2-40B4-BE49-F238E27FC236}">
                  <a16:creationId xmlns:a16="http://schemas.microsoft.com/office/drawing/2014/main" id="{4CC16C79-8280-4BE3-8A10-1C6FA2902D4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3" name="Gruppe 24">
            <a:extLst>
              <a:ext uri="{FF2B5EF4-FFF2-40B4-BE49-F238E27FC236}">
                <a16:creationId xmlns:a16="http://schemas.microsoft.com/office/drawing/2014/main" id="{9A7C329C-3A44-4BB4-A3BF-46403CB95A28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4" name="Rektangel: avrundede hjørner 25">
              <a:extLst>
                <a:ext uri="{FF2B5EF4-FFF2-40B4-BE49-F238E27FC236}">
                  <a16:creationId xmlns:a16="http://schemas.microsoft.com/office/drawing/2014/main" id="{B2C4844E-1545-43F3-9F16-36A05534A00E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kstSylinder 26">
              <a:extLst>
                <a:ext uri="{FF2B5EF4-FFF2-40B4-BE49-F238E27FC236}">
                  <a16:creationId xmlns:a16="http://schemas.microsoft.com/office/drawing/2014/main" id="{5A7217FA-7D7B-4F87-A9AA-104D52CC17B3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3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latin typeface="JetBrains Mono" panose="020B0509020102050004" pitchFamily="49" charset="0"/>
              </a:rPr>
              <a:t>Impl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Future</a:t>
            </a:r>
            <a:r>
              <a:rPr lang="nb-NO" sz="1200">
                <a:latin typeface="JetBrains Mono" panose="020B0509020102050004" pitchFamily="49" charset="0"/>
              </a:rPr>
              <a:t> for </a:t>
            </a:r>
            <a:r>
              <a:rPr lang="nb-NO" sz="1200" err="1">
                <a:latin typeface="JetBrains Mono" panose="020B0509020102050004" pitchFamily="49" charset="0"/>
              </a:rPr>
              <a:t>IoResource</a:t>
            </a:r>
            <a:r>
              <a:rPr lang="nb-NO" sz="120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</a:t>
            </a:r>
            <a:r>
              <a:rPr lang="nb-NO" sz="1200" err="1">
                <a:latin typeface="JetBrains Mono" panose="020B0509020102050004" pitchFamily="49" charset="0"/>
              </a:rPr>
              <a:t>fn</a:t>
            </a:r>
            <a:r>
              <a:rPr lang="nb-NO" sz="1200">
                <a:latin typeface="JetBrains Mono" panose="020B0509020102050004" pitchFamily="49" charset="0"/>
              </a:rPr>
              <a:t> poll(&amp;mut </a:t>
            </a:r>
            <a:r>
              <a:rPr lang="nb-NO" sz="1200" err="1">
                <a:latin typeface="JetBrains Mono" panose="020B0509020102050004" pitchFamily="49" charset="0"/>
              </a:rPr>
              <a:t>self</a:t>
            </a:r>
            <a:r>
              <a:rPr lang="nb-NO" sz="1200">
                <a:latin typeface="JetBrains Mono" panose="020B0509020102050004" pitchFamily="49" charset="0"/>
              </a:rPr>
              <a:t>,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) …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  </a:t>
            </a:r>
            <a:r>
              <a:rPr lang="nb-NO" sz="1200" err="1">
                <a:latin typeface="JetBrains Mono" panose="020B0509020102050004" pitchFamily="49" charset="0"/>
              </a:rPr>
              <a:t>EVENTS.insert</a:t>
            </a:r>
            <a:r>
              <a:rPr lang="nb-NO" sz="1200">
                <a:latin typeface="JetBrains Mono" panose="020B0509020102050004" pitchFamily="49" charset="0"/>
              </a:rPr>
              <a:t>(1,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)</a:t>
            </a:r>
          </a:p>
          <a:p>
            <a:r>
              <a:rPr lang="nb-NO" sz="120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>
                <a:latin typeface="JetBrains Mono" panose="020B0509020102050004" pitchFamily="49" charset="0"/>
              </a:rPr>
              <a:t>}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C59C0F3-F5D1-4A55-9085-A724954032B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AC784E2A-A520-47E5-9F7F-6F797CE10242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Here we see the implementation of the Future trait for the object created by the Reactor. It stores the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together with the token «1» identifying the event.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519AD975-93B7-41AC-B1DF-20BF5D0059D6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99DA98F8-85FC-4EFC-A32C-51C1F58D41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Magnetplate 1">
              <a:extLst>
                <a:ext uri="{FF2B5EF4-FFF2-40B4-BE49-F238E27FC236}">
                  <a16:creationId xmlns:a16="http://schemas.microsoft.com/office/drawing/2014/main" id="{A0234C50-26A0-421A-98A4-74CB112DA4B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AC22B2D7-117A-4F04-B6A4-84ED1587092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sp>
        <p:nvSpPr>
          <p:cNvPr id="22" name="Rektangel 21">
            <a:extLst>
              <a:ext uri="{FF2B5EF4-FFF2-40B4-BE49-F238E27FC236}">
                <a16:creationId xmlns:a16="http://schemas.microsoft.com/office/drawing/2014/main" id="{DC57BB4B-B53C-43EE-80CD-1668969E6D2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878FD1E6-E6AE-4FA5-8E8F-4E541EF6EF22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35D6249A-C770-4B37-B755-151ED3CF7B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0A55FC24-B0F3-4333-90FC-0B80D0CB3217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B379FEEC-42C1-41CD-BF98-0C9010C65AEA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88436CA-D5B8-440B-9243-AC9EDDFBD6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28" name="Pil: høyre 27">
            <a:extLst>
              <a:ext uri="{FF2B5EF4-FFF2-40B4-BE49-F238E27FC236}">
                <a16:creationId xmlns:a16="http://schemas.microsoft.com/office/drawing/2014/main" id="{12564A47-74FA-4F46-9ED4-53A0860CFA48}"/>
              </a:ext>
            </a:extLst>
          </p:cNvPr>
          <p:cNvSpPr/>
          <p:nvPr/>
        </p:nvSpPr>
        <p:spPr>
          <a:xfrm>
            <a:off x="1061932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9" name="Gruppe 18">
            <a:extLst>
              <a:ext uri="{FF2B5EF4-FFF2-40B4-BE49-F238E27FC236}">
                <a16:creationId xmlns:a16="http://schemas.microsoft.com/office/drawing/2014/main" id="{EB394341-A348-40A1-91C1-1C41E3FF33F8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30" name="Rektangel: avrundede hjørner 19">
              <a:extLst>
                <a:ext uri="{FF2B5EF4-FFF2-40B4-BE49-F238E27FC236}">
                  <a16:creationId xmlns:a16="http://schemas.microsoft.com/office/drawing/2014/main" id="{F6DE2C78-473F-416A-9B28-6D725BF69BD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20">
              <a:extLst>
                <a:ext uri="{FF2B5EF4-FFF2-40B4-BE49-F238E27FC236}">
                  <a16:creationId xmlns:a16="http://schemas.microsoft.com/office/drawing/2014/main" id="{47740870-A3ED-4779-821D-F89BEF44BDFA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2" name="Gruppe 21">
            <a:extLst>
              <a:ext uri="{FF2B5EF4-FFF2-40B4-BE49-F238E27FC236}">
                <a16:creationId xmlns:a16="http://schemas.microsoft.com/office/drawing/2014/main" id="{2345547C-C2CD-4766-B578-494D68E7C1DC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3" name="Rektangel: avrundede hjørner 22">
              <a:extLst>
                <a:ext uri="{FF2B5EF4-FFF2-40B4-BE49-F238E27FC236}">
                  <a16:creationId xmlns:a16="http://schemas.microsoft.com/office/drawing/2014/main" id="{84F9DB5A-643F-46FC-B6C1-6D3E724D978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kstSylinder 23">
              <a:extLst>
                <a:ext uri="{FF2B5EF4-FFF2-40B4-BE49-F238E27FC236}">
                  <a16:creationId xmlns:a16="http://schemas.microsoft.com/office/drawing/2014/main" id="{A13A0857-4AFC-4DBC-9908-E6A0926A6CB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5" name="Gruppe 24">
            <a:extLst>
              <a:ext uri="{FF2B5EF4-FFF2-40B4-BE49-F238E27FC236}">
                <a16:creationId xmlns:a16="http://schemas.microsoft.com/office/drawing/2014/main" id="{86D86B78-4294-4F5B-A39E-DEB0F10246A0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6" name="Rektangel: avrundede hjørner 25">
              <a:extLst>
                <a:ext uri="{FF2B5EF4-FFF2-40B4-BE49-F238E27FC236}">
                  <a16:creationId xmlns:a16="http://schemas.microsoft.com/office/drawing/2014/main" id="{470BF03C-9167-4E06-B04C-5EDA2203F28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kstSylinder 26">
              <a:extLst>
                <a:ext uri="{FF2B5EF4-FFF2-40B4-BE49-F238E27FC236}">
                  <a16:creationId xmlns:a16="http://schemas.microsoft.com/office/drawing/2014/main" id="{26F9A5DE-58DE-4F07-80FB-254011AE27B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76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returns</a:t>
            </a:r>
            <a:endParaRPr lang="nb-NO" sz="1200">
              <a:solidFill>
                <a:schemeClr val="bg1">
                  <a:lumMod val="50000"/>
                </a:schemeClr>
              </a:solidFill>
              <a:latin typeface="JetBrains Mono" panose="020B0509020102050004" pitchFamily="49" charset="0"/>
            </a:endParaRPr>
          </a:p>
          <a:p>
            <a:r>
              <a:rPr lang="nb-NO" sz="1200">
                <a:latin typeface="JetBrains Mono" panose="020B0509020102050004" pitchFamily="49" charset="0"/>
              </a:rPr>
              <a:t>Poll::</a:t>
            </a:r>
            <a:r>
              <a:rPr lang="nb-NO" sz="1200" err="1">
                <a:latin typeface="JetBrains Mono" panose="020B0509020102050004" pitchFamily="49" charset="0"/>
              </a:rPr>
              <a:t>Pending</a:t>
            </a:r>
            <a:endParaRPr lang="nb-NO" sz="1200">
              <a:latin typeface="JetBrains Mono" panose="020B0509020102050004" pitchFamily="49" charset="0"/>
            </a:endParaRPr>
          </a:p>
          <a:p>
            <a:r>
              <a:rPr lang="nb-NO" sz="1200">
                <a:latin typeface="JetBrains Mono" panose="020B0509020102050004" pitchFamily="49" charset="0"/>
              </a:rPr>
              <a:t>// </a:t>
            </a:r>
            <a:r>
              <a:rPr lang="nb-NO" sz="1200" err="1">
                <a:latin typeface="JetBrains Mono" panose="020B0509020102050004" pitchFamily="49" charset="0"/>
              </a:rPr>
              <a:t>sleep</a:t>
            </a:r>
            <a:r>
              <a:rPr lang="nb-NO" sz="1200">
                <a:latin typeface="JetBrains Mono" panose="020B0509020102050004" pitchFamily="49" charset="0"/>
              </a:rPr>
              <a:t> or </a:t>
            </a:r>
            <a:r>
              <a:rPr lang="nb-NO" sz="1200" err="1">
                <a:latin typeface="JetBrains Mono" panose="020B0509020102050004" pitchFamily="49" charset="0"/>
              </a:rPr>
              <a:t>schedule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other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work</a:t>
            </a:r>
            <a:endParaRPr lang="nb-NO" sz="1200">
              <a:latin typeface="JetBrains Mono" panose="020B0509020102050004" pitchFamily="49" charset="0"/>
            </a:endParaRP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DF8F914-321A-4443-BB78-22D1DB5B954A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F44593E-5E1C-4FFA-972D-E7007BBBF47A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Poll (see 9) returns «Poll::Pending» since we actually have to wait until the I/O resource is ready. It places the Future in the waiting queue</a:t>
            </a: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4B44CB9-E76E-4F40-9A4D-7561D2C4264E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220BF93-1510-46F9-85D7-35360E72738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Magnetplate 23">
              <a:extLst>
                <a:ext uri="{FF2B5EF4-FFF2-40B4-BE49-F238E27FC236}">
                  <a16:creationId xmlns:a16="http://schemas.microsoft.com/office/drawing/2014/main" id="{26EA1694-1FF0-490C-998F-2B4A87F6BA42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TekstSylinder 24">
              <a:extLst>
                <a:ext uri="{FF2B5EF4-FFF2-40B4-BE49-F238E27FC236}">
                  <a16:creationId xmlns:a16="http://schemas.microsoft.com/office/drawing/2014/main" id="{5EA894FF-1314-40C3-9791-1FE69AB2B3FF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CECC1A8D-611A-463B-A97F-64C19B981159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7" name="Rektangel: avrundede hjørner 26">
              <a:extLst>
                <a:ext uri="{FF2B5EF4-FFF2-40B4-BE49-F238E27FC236}">
                  <a16:creationId xmlns:a16="http://schemas.microsoft.com/office/drawing/2014/main" id="{E9A81675-3352-4D81-9608-9802D192CB4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agnetplate 27">
              <a:extLst>
                <a:ext uri="{FF2B5EF4-FFF2-40B4-BE49-F238E27FC236}">
                  <a16:creationId xmlns:a16="http://schemas.microsoft.com/office/drawing/2014/main" id="{C36314F1-8B61-42C3-BC6C-E80ADED6A49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A95AB329-8455-4EF1-8DF2-E0E679DB4B40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7F8DC239-76F6-4923-95D8-F95482A8FC24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B07B5974-8209-45A0-A81D-05F49E10DEC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31">
              <a:extLst>
                <a:ext uri="{FF2B5EF4-FFF2-40B4-BE49-F238E27FC236}">
                  <a16:creationId xmlns:a16="http://schemas.microsoft.com/office/drawing/2014/main" id="{24EB9864-6EE4-457A-959A-167DD9F8156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3" name="Rektangel 32">
            <a:extLst>
              <a:ext uri="{FF2B5EF4-FFF2-40B4-BE49-F238E27FC236}">
                <a16:creationId xmlns:a16="http://schemas.microsoft.com/office/drawing/2014/main" id="{5FA62943-77F5-464A-8BA2-D4C4A901175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482B3C9F-757C-4C38-8090-2E3126C0303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55F64E62-BE36-4B3D-A6A3-ABE81B9E399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D8A91465-3857-44C4-BF1D-EF6F0ADD8A7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046B02-4304-410B-8357-8948BFFD78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0BF84DAD-BE8E-4258-B9A6-80A5E100000D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D85245A5-E694-45E7-9BD6-1EFB8A8FC001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Snakkeboble: rektangel 20">
            <a:extLst>
              <a:ext uri="{FF2B5EF4-FFF2-40B4-BE49-F238E27FC236}">
                <a16:creationId xmlns:a16="http://schemas.microsoft.com/office/drawing/2014/main" id="{B5C394F1-9E83-4F3D-ADCF-9D2796F10E52}"/>
              </a:ext>
            </a:extLst>
          </p:cNvPr>
          <p:cNvSpPr/>
          <p:nvPr/>
        </p:nvSpPr>
        <p:spPr>
          <a:xfrm>
            <a:off x="6289771" y="1290482"/>
            <a:ext cx="2627250" cy="4011767"/>
          </a:xfrm>
          <a:prstGeom prst="wedgeRectCallout">
            <a:avLst>
              <a:gd name="adj1" fmla="val -20645"/>
              <a:gd name="adj2" fmla="val -55236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CONCURRENCY: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” is the only one we put in the WAITING queue even if we’re actually waiting on “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leaf_fut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”.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If we want two futures to run concurrently, we need to create another top-level future.</a:t>
            </a:r>
          </a:p>
          <a:p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Executors often provide a method to create a new top-level future (often called “spawn”).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When you “spawn” a future you create a top-level future and place it in the “READY” queue to be scheduled at the next await point.</a:t>
            </a:r>
          </a:p>
        </p:txBody>
      </p:sp>
    </p:spTree>
    <p:extLst>
      <p:ext uri="{BB962C8B-B14F-4D97-AF65-F5344CB8AC3E}">
        <p14:creationId xmlns:p14="http://schemas.microsoft.com/office/powerpoint/2010/main" val="402639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Scheduling other futures that are ready or just sleeps…</a:t>
            </a:r>
          </a:p>
          <a:p>
            <a:endParaRPr lang="en-US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4BE5B1CE-7652-4B86-9974-BF0F0B1D0B76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At this point the executor will look through its Ready queue to see if there are any Futures ready to progress or it will sleep to preserve resources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23A602C-72C4-4F10-8F0A-0867E7B85FB2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C89960CC-7703-4079-A4D4-63AFA498800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Magnetplate 21">
              <a:extLst>
                <a:ext uri="{FF2B5EF4-FFF2-40B4-BE49-F238E27FC236}">
                  <a16:creationId xmlns:a16="http://schemas.microsoft.com/office/drawing/2014/main" id="{13FD3351-5EDA-4D2F-9B4B-50DD980CB2FF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893AA1B4-E9D4-4B07-B187-22416482BBC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AF01732B-2424-4EB8-8A5F-A119D44DD2F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C85A12C-09AE-4BFE-BCA1-74EEE60E811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A9EC1911-5769-44EB-9AE7-29F1DE93FAB4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62979AA-29E9-41E7-86D5-BBE68AE2D84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15787A14-0BCB-4FA2-B513-7420EB236DE6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E3247D7F-A1E0-47EE-8282-87A4DB09F79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BACB744C-E5C3-4DA1-8B4B-5D395AC210C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Rektangel 31">
            <a:extLst>
              <a:ext uri="{FF2B5EF4-FFF2-40B4-BE49-F238E27FC236}">
                <a16:creationId xmlns:a16="http://schemas.microsoft.com/office/drawing/2014/main" id="{AC28DF41-13AC-4E25-8231-6CB279CE471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E3912BA-DF51-4926-9C3D-6D4EB20FB88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D354A41-8F77-4197-B236-300164B6BABF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3781A9B5-2378-4DAE-B64B-263E22AB924D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74981E46-DBFC-4E67-887B-9C73B79F5D9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1AA0B71E-5F0B-48AE-932B-20869D0CA36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2CAF0E67-0CC6-4184-9573-6CB63F7B3C85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249697A-E3E1-4C4B-A4FE-84234C7F377B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126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7091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AE824B0-8515-4F27-B6D1-4C2CA6A7A444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5D1C9428-9F7E-424A-B0D8-10E3CC0A34C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Magnetplate 20">
              <a:extLst>
                <a:ext uri="{FF2B5EF4-FFF2-40B4-BE49-F238E27FC236}">
                  <a16:creationId xmlns:a16="http://schemas.microsoft.com/office/drawing/2014/main" id="{645759C1-C797-4704-9027-F3549068AFD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050A6526-A297-43EF-8739-A7831D8CF6EA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88BBCCE4-BDD3-4843-8BAA-45A9C2174D8B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4" name="Rektangel: avrundede hjørner 23">
              <a:extLst>
                <a:ext uri="{FF2B5EF4-FFF2-40B4-BE49-F238E27FC236}">
                  <a16:creationId xmlns:a16="http://schemas.microsoft.com/office/drawing/2014/main" id="{F7698383-A6EE-457B-A2AA-D00D1A817E8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Magnetplate 24">
              <a:extLst>
                <a:ext uri="{FF2B5EF4-FFF2-40B4-BE49-F238E27FC236}">
                  <a16:creationId xmlns:a16="http://schemas.microsoft.com/office/drawing/2014/main" id="{AAF8C0C1-F4A9-4959-A1E7-C2E9D7008F3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6BA18DD3-BD7F-4B11-A012-843B0743B63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FC88F033-3243-4496-8091-A452C2211C75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8" name="Rektangel: avrundede hjørner 27">
              <a:extLst>
                <a:ext uri="{FF2B5EF4-FFF2-40B4-BE49-F238E27FC236}">
                  <a16:creationId xmlns:a16="http://schemas.microsoft.com/office/drawing/2014/main" id="{0F0895B9-B33B-4769-863F-B83982A4A46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F5506AC3-0F30-43BE-B6A3-5341B0CAFC8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0" name="Snakkeboble: rektangel 29">
            <a:extLst>
              <a:ext uri="{FF2B5EF4-FFF2-40B4-BE49-F238E27FC236}">
                <a16:creationId xmlns:a16="http://schemas.microsoft.com/office/drawing/2014/main" id="{9CBE528C-779D-4F00-AECF-D236398BDBBA}"/>
              </a:ext>
            </a:extLst>
          </p:cNvPr>
          <p:cNvSpPr/>
          <p:nvPr/>
        </p:nvSpPr>
        <p:spPr>
          <a:xfrm>
            <a:off x="9204960" y="115824"/>
            <a:ext cx="2743200" cy="2173751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In our example it just sleeps. If we were to poll our top-level future once more it would be «stuck» at State 2, returning Poll::Pending. It only advances once it returns Poll::Ready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7FEBAD31-2908-4DBC-BF15-8C26B2A45407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9303BD07-916B-4CBA-801F-12C49B22044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39E7D929-0C8A-4875-8738-81CEC1A42F0A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C62FC114-DC95-4513-84BC-9650EDD991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3C559538-585D-45F9-8700-8E3F7A93E22F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35B7FB1D-4DC4-4E47-99B2-66E326EE398F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EF3D5B72-F5A6-4A7E-9179-01ECA966AD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1D4D65AE-A9AC-4456-8AF1-B3B576EE1A03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71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Still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sleeping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(in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this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case)…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4DBC548-A144-4C5E-B6FE-CB9B642016A1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6C627B0-CE0D-4973-AA38-73ADEC1781E4}"/>
              </a:ext>
            </a:extLst>
          </p:cNvPr>
          <p:cNvSpPr txBox="1"/>
          <p:nvPr/>
        </p:nvSpPr>
        <p:spPr>
          <a:xfrm>
            <a:off x="5628130" y="434350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Event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«1» is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!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202E891-2B48-4086-B3F0-5BBF1172FEDD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6CE59579-4E15-4B7E-9EC3-21C3E9896B8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057A0B2A-7164-484B-8171-EBD74B073B4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Magnetplate 22">
              <a:extLst>
                <a:ext uri="{FF2B5EF4-FFF2-40B4-BE49-F238E27FC236}">
                  <a16:creationId xmlns:a16="http://schemas.microsoft.com/office/drawing/2014/main" id="{6E0EDBF4-7685-4897-AA26-3ACE4BB1F6A1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49CEBDE2-5A48-4CBD-8401-CF3533F49BF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E67694F3-BB43-495D-A482-AAD3DAD6AC8C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82D9EE7D-7CAA-4FB4-9896-ABFA5BF2A4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Magnetplate 26">
              <a:extLst>
                <a:ext uri="{FF2B5EF4-FFF2-40B4-BE49-F238E27FC236}">
                  <a16:creationId xmlns:a16="http://schemas.microsoft.com/office/drawing/2014/main" id="{BEA040D9-9ECD-46F7-BBBC-62BB4FD14E8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TekstSylinder 27">
              <a:extLst>
                <a:ext uri="{FF2B5EF4-FFF2-40B4-BE49-F238E27FC236}">
                  <a16:creationId xmlns:a16="http://schemas.microsoft.com/office/drawing/2014/main" id="{862DF089-91AB-44B5-8E8E-AB5D35ED8181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6BB41AB2-7BB3-493C-9A16-6A05DDAF29A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0" name="Rektangel: avrundede hjørner 29">
              <a:extLst>
                <a:ext uri="{FF2B5EF4-FFF2-40B4-BE49-F238E27FC236}">
                  <a16:creationId xmlns:a16="http://schemas.microsoft.com/office/drawing/2014/main" id="{528F8E3A-250F-4D51-AED4-9413802B142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DD504890-AAEC-49D1-B978-E4B0EDD04EF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Snakkeboble: rektangel 31">
            <a:extLst>
              <a:ext uri="{FF2B5EF4-FFF2-40B4-BE49-F238E27FC236}">
                <a16:creationId xmlns:a16="http://schemas.microsoft.com/office/drawing/2014/main" id="{C6B28118-B01B-49EC-B922-6FC575FE0D3A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Reactor notices (or gets notified) that an event is ready</a:t>
            </a: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6527B998-1199-438B-BA2B-68CA4F28A73D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838DF613-934D-4855-88BA-613CA539ED5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658C99CE-0FE8-455E-8AE9-43EB489D7656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5046A02-B193-46A6-A836-BCF8A3B7DAB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F8F5DAF-AF30-483F-A389-36D5F7FAEFA0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6AC7B865-7BC7-4354-8055-1D759187F3D6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E7B2E81C-EE92-42B5-B52D-A3E778401DE0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432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latin typeface="JetBrains Mono" panose="020B0509020102050004" pitchFamily="49" charset="0"/>
              </a:rPr>
              <a:t>Impl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Reactor</a:t>
            </a:r>
            <a:r>
              <a:rPr lang="nb-NO" sz="120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</a:t>
            </a:r>
            <a:r>
              <a:rPr lang="nb-NO" sz="1200" err="1">
                <a:latin typeface="JetBrains Mono" panose="020B0509020102050004" pitchFamily="49" charset="0"/>
              </a:rPr>
              <a:t>fn</a:t>
            </a:r>
            <a:r>
              <a:rPr lang="nb-NO" sz="1200">
                <a:latin typeface="JetBrains Mono" panose="020B0509020102050004" pitchFamily="49" charset="0"/>
              </a:rPr>
              <a:t> handle(&amp;</a:t>
            </a:r>
            <a:r>
              <a:rPr lang="nb-NO" sz="1200" err="1">
                <a:latin typeface="JetBrains Mono" panose="020B0509020102050004" pitchFamily="49" charset="0"/>
              </a:rPr>
              <a:t>self</a:t>
            </a:r>
            <a:r>
              <a:rPr lang="nb-NO" sz="1200">
                <a:latin typeface="JetBrains Mono" panose="020B0509020102050004" pitchFamily="49" charset="0"/>
              </a:rPr>
              <a:t>, </a:t>
            </a:r>
            <a:r>
              <a:rPr lang="nb-NO" sz="1200" err="1">
                <a:latin typeface="JetBrains Mono" panose="020B0509020102050004" pitchFamily="49" charset="0"/>
              </a:rPr>
              <a:t>evt</a:t>
            </a:r>
            <a:r>
              <a:rPr lang="nb-NO" sz="1200">
                <a:latin typeface="JetBrains Mono" panose="020B0509020102050004" pitchFamily="49" charset="0"/>
              </a:rPr>
              <a:t>: u64)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  let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 = </a:t>
            </a:r>
            <a:r>
              <a:rPr lang="nb-NO" sz="1200" err="1">
                <a:latin typeface="JetBrains Mono" panose="020B0509020102050004" pitchFamily="49" charset="0"/>
              </a:rPr>
              <a:t>EVENTS.get</a:t>
            </a:r>
            <a:r>
              <a:rPr lang="nb-NO" sz="1200">
                <a:latin typeface="JetBrains Mono" panose="020B0509020102050004" pitchFamily="49" charset="0"/>
              </a:rPr>
              <a:t>(</a:t>
            </a:r>
            <a:r>
              <a:rPr lang="nb-NO" sz="1200" err="1">
                <a:latin typeface="JetBrains Mono" panose="020B0509020102050004" pitchFamily="49" charset="0"/>
              </a:rPr>
              <a:t>evt</a:t>
            </a:r>
            <a:r>
              <a:rPr lang="nb-NO" sz="1200">
                <a:latin typeface="JetBrains Mono" panose="020B0509020102050004" pitchFamily="49" charset="0"/>
              </a:rPr>
              <a:t>);</a:t>
            </a:r>
          </a:p>
          <a:p>
            <a:r>
              <a:rPr lang="nb-NO" sz="1200">
                <a:latin typeface="JetBrains Mono" panose="020B0509020102050004" pitchFamily="49" charset="0"/>
              </a:rPr>
              <a:t>    </a:t>
            </a:r>
            <a:r>
              <a:rPr lang="nb-NO" sz="1200" err="1">
                <a:latin typeface="JetBrains Mono" panose="020B0509020102050004" pitchFamily="49" charset="0"/>
              </a:rPr>
              <a:t>waker.wake</a:t>
            </a:r>
            <a:r>
              <a:rPr lang="nb-NO" sz="1200">
                <a:latin typeface="JetBrains Mono" panose="020B0509020102050004" pitchFamily="49" charset="0"/>
              </a:rPr>
              <a:t>();</a:t>
            </a:r>
          </a:p>
          <a:p>
            <a:r>
              <a:rPr lang="nb-NO" sz="120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>
                <a:latin typeface="JetBrains Mono" panose="020B0509020102050004" pitchFamily="49" charset="0"/>
              </a:rPr>
              <a:t>}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6372916-1A89-4C4B-B641-0CC00CC87FA4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FEF82FBB-6243-485F-A3F8-9BD4593701CB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92E550FB-389C-4622-9FDF-D296056705C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FBDA1B50-2473-48B0-8DDF-EE7691D37968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E8698F9E-8368-4F00-9C1C-A9DDAE600C07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4B928FD8-71F5-44C8-AC92-E180729AA28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B494BED4-A466-4A81-B933-4554582E2C3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4F19550-F82E-4E12-B5B5-936611986D9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FDE185B-A233-4751-9611-DB49C5B7FFF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C83ABAE4-EED9-460B-89FE-E34598C4E80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3F3E32C6-35E7-4D62-912B-6D9921CA48F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3D3F2784-ED5F-4229-952F-C6ABC5EB3341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token is «1» so it fetches the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associated with that token and calls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::wake».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8CA7936-134C-41AA-8479-BA7018CB1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B2025326-5C76-4F42-8375-1086EFEDE5A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14297E8D-F0F5-47B8-9EBD-CBD0291D0F1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0A706BDF-7CD9-4222-937B-32A9292DB04E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8197595-706C-46C8-B4BB-371C9B2A30D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7B2049C-2E7E-4C4E-8175-69DAD244901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6F087A9D-4EC1-4677-91DB-023BE950A8D7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0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343752"/>
            <a:ext cx="320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Got a wakeup call. Checking ready queue. Found 1 future ready to progress…</a:t>
            </a:r>
          </a:p>
          <a:p>
            <a:endParaRPr lang="en-US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AF64B53-9809-4FD2-8261-4030E051B60E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7B986FF2-0E73-4033-9CE1-CB761FF3B501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ED6A606C-F54F-4492-82D6-536584D94FA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0AF73DF8-6BD5-4073-A763-3155AB37790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FA33CBF1-5B1E-42E5-A84F-DBFD08185E13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1C0EB744-EE4C-41E7-ABA1-ED51F3CC84D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AF7FC826-63B3-4790-AB06-D3C7F81D0D1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D7E3E20-E457-46F5-8C4C-552A32016983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A05016E7-6CE9-4C15-B8FB-190884CBE69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000D7914-CAF8-4A23-B7A1-4920C7649B2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51EEE1FB-5C25-4169-9C11-A8178C31E0F8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Calling «wake» places our state-machine future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in the Ready queue and wakes up our executor</a:t>
            </a:r>
          </a:p>
        </p:txBody>
      </p:sp>
      <p:sp>
        <p:nvSpPr>
          <p:cNvPr id="33" name="Magnetplate 32">
            <a:extLst>
              <a:ext uri="{FF2B5EF4-FFF2-40B4-BE49-F238E27FC236}">
                <a16:creationId xmlns:a16="http://schemas.microsoft.com/office/drawing/2014/main" id="{8C573EA7-D0B5-4A15-8A09-162FF02CFC1C}"/>
              </a:ext>
            </a:extLst>
          </p:cNvPr>
          <p:cNvSpPr/>
          <p:nvPr/>
        </p:nvSpPr>
        <p:spPr>
          <a:xfrm>
            <a:off x="4936323" y="811166"/>
            <a:ext cx="268223" cy="14630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CFACE33-094C-43F8-888B-174765AF10D5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50084329-108E-479F-B614-76F9F0F2CF3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30A68592-9870-4DDD-9D02-336A26973C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EE20B1C-0060-40D2-9372-76E8A334E65D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182902-15F6-40D6-BA42-AC609B1D4468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F5930EA6-27A9-438D-A358-0A05C02DDE5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F526576C-14EB-4704-A50C-29873A1A123A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644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latin typeface="JetBrains Mono" panose="020B0509020102050004" pitchFamily="49" charset="0"/>
              </a:rPr>
              <a:t>Poll::</a:t>
            </a:r>
            <a:r>
              <a:rPr lang="nb-NO" sz="1200" err="1">
                <a:latin typeface="JetBrains Mono" panose="020B0509020102050004" pitchFamily="49" charset="0"/>
              </a:rPr>
              <a:t>Ready</a:t>
            </a:r>
            <a:r>
              <a:rPr lang="nb-NO" sz="1200">
                <a:latin typeface="JetBrains Mono" panose="020B0509020102050004" pitchFamily="49" charset="0"/>
              </a:rPr>
              <a:t>(…)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Executor takes the future(s) in Ready queue out and calls «Future::poll» once more. This time the future returns «Poll::Ready» with some data…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5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latin typeface="JetBrains Mono" panose="020B0509020102050004" pitchFamily="49" charset="0"/>
              </a:rPr>
              <a:t>Poll::</a:t>
            </a:r>
            <a:r>
              <a:rPr lang="nb-NO" sz="1200" err="1">
                <a:latin typeface="JetBrains Mono" panose="020B0509020102050004" pitchFamily="49" charset="0"/>
              </a:rPr>
              <a:t>Ready</a:t>
            </a:r>
            <a:r>
              <a:rPr lang="nb-NO" sz="1200">
                <a:latin typeface="JetBrains Mono" panose="020B0509020102050004" pitchFamily="49" charset="0"/>
              </a:rPr>
              <a:t>(…)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Our state machine advances one more only to discover that it’s finished.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 rot="10800000">
            <a:off x="1361016" y="294607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82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377361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2E9A682-B094-4A31-A2F4-3DD5D4CAC839}"/>
              </a:ext>
            </a:extLst>
          </p:cNvPr>
          <p:cNvSpPr txBox="1"/>
          <p:nvPr/>
        </p:nvSpPr>
        <p:spPr>
          <a:xfrm>
            <a:off x="969262" y="368039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JetBrains Mono" panose="020B0509020102050004" pitchFamily="49" charset="0"/>
              </a:rPr>
              <a:t>PROGRAM FINISHED. EXITING.</a:t>
            </a:r>
          </a:p>
        </p:txBody>
      </p:sp>
      <p:sp>
        <p:nvSpPr>
          <p:cNvPr id="15" name="Snakkeboble: rektangel 14">
            <a:extLst>
              <a:ext uri="{FF2B5EF4-FFF2-40B4-BE49-F238E27FC236}">
                <a16:creationId xmlns:a16="http://schemas.microsoft.com/office/drawing/2014/main" id="{C98A68D0-8998-4E7D-BE36-4512900514A8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Since there are no more futures in the Waiting queue the executor returns from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block_on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». Our program is finished.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412BE11C-2175-4AED-A04E-37123D02B16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E2950A19-F7D1-4FC0-B03D-46F84754197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CD0E9AE6-F5BA-4989-8A72-208D69B071FC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BD784A45-F6C8-4ED0-A0C7-AD5650F455A4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FDB4DA4-76A6-4A3A-A7D2-6142BD7F6EC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1797CD30-70EC-4329-A387-556A7DCEFED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362ABCF0-3601-490E-8D36-53608D25E4D8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1BC9A9B4-6CB6-4E78-B72C-93246243FB5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865E6636-3DEC-4EEB-BF43-A15D37787F9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28" name="Rektangel 27">
            <a:extLst>
              <a:ext uri="{FF2B5EF4-FFF2-40B4-BE49-F238E27FC236}">
                <a16:creationId xmlns:a16="http://schemas.microsoft.com/office/drawing/2014/main" id="{5E18223C-B078-42BC-A9F0-8262DFD00B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67C47AB6-9F89-4916-860C-15C335A84DA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425611B-A251-4989-A4CC-2855F677B880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AEE7AE95-455A-4E78-B150-8D72BBD0286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382ABDD-2479-4466-920A-557F6512964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6F980810-B86C-4E1A-A1B8-F45A3CA664C6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4" name="Rektangel: avrundede hjørner 33">
            <a:extLst>
              <a:ext uri="{FF2B5EF4-FFF2-40B4-BE49-F238E27FC236}">
                <a16:creationId xmlns:a16="http://schemas.microsoft.com/office/drawing/2014/main" id="{3B3D9861-6CCE-4270-AD14-965F8A855C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31967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«rt» is an instance of our «Executor».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block_on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» passes a future to the executor and blocks the thread until all sub-futures are finished.</a:t>
            </a:r>
          </a:p>
        </p:txBody>
      </p:sp>
      <p:grpSp>
        <p:nvGrpSpPr>
          <p:cNvPr id="20" name="Gruppe 18">
            <a:extLst>
              <a:ext uri="{FF2B5EF4-FFF2-40B4-BE49-F238E27FC236}">
                <a16:creationId xmlns:a16="http://schemas.microsoft.com/office/drawing/2014/main" id="{A587082C-340F-4C4B-B31E-C333E44DD1D7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19">
              <a:extLst>
                <a:ext uri="{FF2B5EF4-FFF2-40B4-BE49-F238E27FC236}">
                  <a16:creationId xmlns:a16="http://schemas.microsoft.com/office/drawing/2014/main" id="{C276CD21-72A2-4160-905D-D532AB30265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kstSylinder 20">
              <a:extLst>
                <a:ext uri="{FF2B5EF4-FFF2-40B4-BE49-F238E27FC236}">
                  <a16:creationId xmlns:a16="http://schemas.microsoft.com/office/drawing/2014/main" id="{7252316C-87A0-4BCF-8290-515925A4ABDD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3" name="Gruppe 21">
            <a:extLst>
              <a:ext uri="{FF2B5EF4-FFF2-40B4-BE49-F238E27FC236}">
                <a16:creationId xmlns:a16="http://schemas.microsoft.com/office/drawing/2014/main" id="{54C35126-8781-46DF-9390-0EE7A195FDB3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4" name="Rektangel: avrundede hjørner 22">
              <a:extLst>
                <a:ext uri="{FF2B5EF4-FFF2-40B4-BE49-F238E27FC236}">
                  <a16:creationId xmlns:a16="http://schemas.microsoft.com/office/drawing/2014/main" id="{39E7BEB0-18D0-4755-8830-C2A6955F9EF4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kstSylinder 23">
              <a:extLst>
                <a:ext uri="{FF2B5EF4-FFF2-40B4-BE49-F238E27FC236}">
                  <a16:creationId xmlns:a16="http://schemas.microsoft.com/office/drawing/2014/main" id="{300D9CE9-9ADB-49FB-BECB-BACAECC3DB59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6" name="Gruppe 24">
            <a:extLst>
              <a:ext uri="{FF2B5EF4-FFF2-40B4-BE49-F238E27FC236}">
                <a16:creationId xmlns:a16="http://schemas.microsoft.com/office/drawing/2014/main" id="{53C5B862-224F-45F8-89D1-DD2FF2CF8EF1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27" name="Rektangel: avrundede hjørner 25">
              <a:extLst>
                <a:ext uri="{FF2B5EF4-FFF2-40B4-BE49-F238E27FC236}">
                  <a16:creationId xmlns:a16="http://schemas.microsoft.com/office/drawing/2014/main" id="{A287EDC5-A2FD-4D78-8EC9-99E6B872DD5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kstSylinder 26">
              <a:extLst>
                <a:ext uri="{FF2B5EF4-FFF2-40B4-BE49-F238E27FC236}">
                  <a16:creationId xmlns:a16="http://schemas.microsoft.com/office/drawing/2014/main" id="{76774C17-5E59-43F6-9152-35EFBF076C68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0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«async» keyword rewrites our code block to a state machine. Each «await» point represents a state change.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4C059BC-4D27-4694-B862-108717C00A4C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2C05D12-AAA6-4879-A8B2-AC864374D6FC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8C67B45-1F43-4E7D-9D9D-ECFB4C0B0497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236BDFAA-60F8-4575-8A89-743CE9927A8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91C34A98-68E3-4571-A05F-AEA4331A311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5826A2E5-3ACB-4A35-BC1D-EAC5632DBD93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grpSp>
        <p:nvGrpSpPr>
          <p:cNvPr id="23" name="Gruppe 18">
            <a:extLst>
              <a:ext uri="{FF2B5EF4-FFF2-40B4-BE49-F238E27FC236}">
                <a16:creationId xmlns:a16="http://schemas.microsoft.com/office/drawing/2014/main" id="{B5A087BA-EAB3-4996-B29E-6361A78EF9B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4" name="Rektangel: avrundede hjørner 19">
              <a:extLst>
                <a:ext uri="{FF2B5EF4-FFF2-40B4-BE49-F238E27FC236}">
                  <a16:creationId xmlns:a16="http://schemas.microsoft.com/office/drawing/2014/main" id="{B37553E4-FB1E-4E5E-A959-411B4B075A9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kstSylinder 20">
              <a:extLst>
                <a:ext uri="{FF2B5EF4-FFF2-40B4-BE49-F238E27FC236}">
                  <a16:creationId xmlns:a16="http://schemas.microsoft.com/office/drawing/2014/main" id="{E9F64E9C-3010-42FE-8BE2-853AEDA107EE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6" name="Gruppe 21">
            <a:extLst>
              <a:ext uri="{FF2B5EF4-FFF2-40B4-BE49-F238E27FC236}">
                <a16:creationId xmlns:a16="http://schemas.microsoft.com/office/drawing/2014/main" id="{CB4E1687-8E28-442E-8E99-AF345483A620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2">
              <a:extLst>
                <a:ext uri="{FF2B5EF4-FFF2-40B4-BE49-F238E27FC236}">
                  <a16:creationId xmlns:a16="http://schemas.microsoft.com/office/drawing/2014/main" id="{0EB53EFB-360F-411D-9CC5-0CB5BC65205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3">
              <a:extLst>
                <a:ext uri="{FF2B5EF4-FFF2-40B4-BE49-F238E27FC236}">
                  <a16:creationId xmlns:a16="http://schemas.microsoft.com/office/drawing/2014/main" id="{8BF3726A-C07F-418F-A7AA-C3B9429C5C99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1" name="Gruppe 24">
            <a:extLst>
              <a:ext uri="{FF2B5EF4-FFF2-40B4-BE49-F238E27FC236}">
                <a16:creationId xmlns:a16="http://schemas.microsoft.com/office/drawing/2014/main" id="{9CDB7715-6A59-4BAB-9416-EFF71B6DCE2C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2" name="Rektangel: avrundede hjørner 25">
              <a:extLst>
                <a:ext uri="{FF2B5EF4-FFF2-40B4-BE49-F238E27FC236}">
                  <a16:creationId xmlns:a16="http://schemas.microsoft.com/office/drawing/2014/main" id="{D63A5B44-906E-4BF3-AC83-9430E10EEF9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kstSylinder 26">
              <a:extLst>
                <a:ext uri="{FF2B5EF4-FFF2-40B4-BE49-F238E27FC236}">
                  <a16:creationId xmlns:a16="http://schemas.microsoft.com/office/drawing/2014/main" id="{3C7E1AEA-1F92-4686-A032-1A328C0AD88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92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486400" y="276268"/>
            <a:ext cx="3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latin typeface="JetBrains Mono" panose="020B0509020102050004" pitchFamily="49" charset="0"/>
              </a:rPr>
              <a:t>Future</a:t>
            </a:r>
            <a:r>
              <a:rPr lang="nb-NO" sz="1200">
                <a:latin typeface="JetBrains Mono" panose="020B0509020102050004" pitchFamily="49" charset="0"/>
              </a:rPr>
              <a:t>::poll(</a:t>
            </a:r>
            <a:r>
              <a:rPr lang="nb-NO" sz="1200" err="1">
                <a:latin typeface="JetBrains Mono" panose="020B0509020102050004" pitchFamily="49" charset="0"/>
              </a:rPr>
              <a:t>non_leaf_fut</a:t>
            </a:r>
            <a:r>
              <a:rPr lang="nb-NO" sz="1200">
                <a:latin typeface="JetBrains Mono" panose="020B0509020102050004" pitchFamily="49" charset="0"/>
              </a:rPr>
              <a:t>,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892F7C6-A79A-486C-ACE7-A18ECAFFD528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BA238A3-88DF-4203-8594-3359B9F5705E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1793BE0-4431-4641-A1B5-E9EB1EA8368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1AA0E808-361E-461D-BF88-2244204FA8C3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«Future::Poll» could naively be thought of as calling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non_leaf_fut.poll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)» but due to its signature we can’t call it as an instance method.</a:t>
            </a:r>
          </a:p>
        </p:txBody>
      </p:sp>
      <p:cxnSp>
        <p:nvCxnSpPr>
          <p:cNvPr id="9" name="Kobling: vinkel 8">
            <a:extLst>
              <a:ext uri="{FF2B5EF4-FFF2-40B4-BE49-F238E27FC236}">
                <a16:creationId xmlns:a16="http://schemas.microsoft.com/office/drawing/2014/main" id="{8B696E0F-1B23-4EF7-89C7-91548FC16B9C}"/>
              </a:ext>
            </a:extLst>
          </p:cNvPr>
          <p:cNvCxnSpPr>
            <a:cxnSpLocks/>
          </p:cNvCxnSpPr>
          <p:nvPr/>
        </p:nvCxnSpPr>
        <p:spPr>
          <a:xfrm>
            <a:off x="8405184" y="513000"/>
            <a:ext cx="0" cy="2070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akkeboble: rektangel 20">
            <a:extLst>
              <a:ext uri="{FF2B5EF4-FFF2-40B4-BE49-F238E27FC236}">
                <a16:creationId xmlns:a16="http://schemas.microsoft.com/office/drawing/2014/main" id="{4C958EA1-FB7B-4A78-9B9B-7BF6B50DC4F1}"/>
              </a:ext>
            </a:extLst>
          </p:cNvPr>
          <p:cNvSpPr/>
          <p:nvPr/>
        </p:nvSpPr>
        <p:spPr>
          <a:xfrm>
            <a:off x="6204111" y="1358552"/>
            <a:ext cx="2054352" cy="3487344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A 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 is passed into Future::poll. It will hang on to that 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 until it reaches an `await` point. When it does it will call `poll` on that future and pass the 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 along.</a:t>
            </a:r>
          </a:p>
          <a:p>
            <a:endParaRPr lang="en-US" sz="1200" dirty="0">
              <a:solidFill>
                <a:schemeClr val="tx1"/>
              </a:solidFill>
              <a:latin typeface="Agave" panose="020B0509040604020203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We don’t actually pass a `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` directly. We pass the `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` as a part of an object called `Context` which might add extra context to the `poll` method in the future.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FC3D33CA-6D1D-44B4-ABF4-3587AE944D8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C293CB8-1E82-41B1-85E3-281AEDB75EC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602EBBEE-CB0F-4774-AFAF-E87680A0E1C0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8E33C8AC-BE77-4B82-96D8-2DF10B66959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4BF9D092-F48E-4A06-8206-02E89DC392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FA6FA1A7-9BF3-4205-B1FD-833B430754C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grpSp>
        <p:nvGrpSpPr>
          <p:cNvPr id="23" name="Gruppe 18">
            <a:extLst>
              <a:ext uri="{FF2B5EF4-FFF2-40B4-BE49-F238E27FC236}">
                <a16:creationId xmlns:a16="http://schemas.microsoft.com/office/drawing/2014/main" id="{11A5E4E6-EC9A-4DDB-BF27-CFFE0FBAAA52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30" name="Rektangel: avrundede hjørner 19">
              <a:extLst>
                <a:ext uri="{FF2B5EF4-FFF2-40B4-BE49-F238E27FC236}">
                  <a16:creationId xmlns:a16="http://schemas.microsoft.com/office/drawing/2014/main" id="{41568576-1B3B-42E9-B002-23737765B1E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20">
              <a:extLst>
                <a:ext uri="{FF2B5EF4-FFF2-40B4-BE49-F238E27FC236}">
                  <a16:creationId xmlns:a16="http://schemas.microsoft.com/office/drawing/2014/main" id="{6281A347-6DCA-4110-A1AC-BF11A035EC0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2" name="Gruppe 21">
            <a:extLst>
              <a:ext uri="{FF2B5EF4-FFF2-40B4-BE49-F238E27FC236}">
                <a16:creationId xmlns:a16="http://schemas.microsoft.com/office/drawing/2014/main" id="{61A18412-05BB-4227-972B-7A615E4B4F99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3" name="Rektangel: avrundede hjørner 22">
              <a:extLst>
                <a:ext uri="{FF2B5EF4-FFF2-40B4-BE49-F238E27FC236}">
                  <a16:creationId xmlns:a16="http://schemas.microsoft.com/office/drawing/2014/main" id="{35EDF198-5752-43B9-9FAD-DF6C3F2EBAF6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kstSylinder 23">
              <a:extLst>
                <a:ext uri="{FF2B5EF4-FFF2-40B4-BE49-F238E27FC236}">
                  <a16:creationId xmlns:a16="http://schemas.microsoft.com/office/drawing/2014/main" id="{3331F490-A362-43CA-887B-5F77D84A882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5" name="Gruppe 24">
            <a:extLst>
              <a:ext uri="{FF2B5EF4-FFF2-40B4-BE49-F238E27FC236}">
                <a16:creationId xmlns:a16="http://schemas.microsoft.com/office/drawing/2014/main" id="{A8B7CDDF-14D4-40DC-AC01-FF1B08810845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6" name="Rektangel: avrundede hjørner 25">
              <a:extLst>
                <a:ext uri="{FF2B5EF4-FFF2-40B4-BE49-F238E27FC236}">
                  <a16:creationId xmlns:a16="http://schemas.microsoft.com/office/drawing/2014/main" id="{B479FDBE-C95F-4E0B-B145-4DD90D41B1D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kstSylinder 26">
              <a:extLst>
                <a:ext uri="{FF2B5EF4-FFF2-40B4-BE49-F238E27FC236}">
                  <a16:creationId xmlns:a16="http://schemas.microsoft.com/office/drawing/2014/main" id="{1D6EBBD6-33DB-4E3F-925A-ED39C17B283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6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>
                <a:latin typeface="JetBrains Mono" panose="020B0509020102050004" pitchFamily="49" charset="0"/>
              </a:rPr>
              <a:t>Poll::</a:t>
            </a:r>
            <a:r>
              <a:rPr lang="nb-NO" sz="1200" i="1" err="1">
                <a:latin typeface="JetBrains Mono" panose="020B0509020102050004" pitchFamily="49" charset="0"/>
              </a:rPr>
              <a:t>Ready</a:t>
            </a:r>
            <a:r>
              <a:rPr lang="nb-NO" sz="1200" i="1">
                <a:latin typeface="JetBrains Mono" panose="020B0509020102050004" pitchFamily="49" charset="0"/>
              </a:rPr>
              <a:t>(…)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492496" y="274820"/>
            <a:ext cx="324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B8F1FD5-D129-4ED4-80FD-A98EC59087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20" name="Snakkeboble: rektangel 19">
            <a:extLst>
              <a:ext uri="{FF2B5EF4-FFF2-40B4-BE49-F238E27FC236}">
                <a16:creationId xmlns:a16="http://schemas.microsoft.com/office/drawing/2014/main" id="{51BECB06-16C0-4316-9B02-F13346AC4954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Since this «non-leaf future» is rewritten to a state machine. The first call to «poll» will actually run the code block before the first «await».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9C94630-24D7-431A-977E-FFB21127116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0430807-0D61-42DB-8750-DCBBF8BE0A5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C74C632-0E59-491A-BA01-3726A0F02B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4E523DCE-DBA6-442C-A9A1-53746ABEEA2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64F147BA-FDDF-44DF-857C-BC6457BE672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4EEAB18D-227F-457C-B627-9E2DC3A3F4B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7" name="Gruppe 18">
            <a:extLst>
              <a:ext uri="{FF2B5EF4-FFF2-40B4-BE49-F238E27FC236}">
                <a16:creationId xmlns:a16="http://schemas.microsoft.com/office/drawing/2014/main" id="{CB80F45B-2FA5-4D25-A920-28987E49E504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8" name="Rektangel: avrundede hjørner 19">
              <a:extLst>
                <a:ext uri="{FF2B5EF4-FFF2-40B4-BE49-F238E27FC236}">
                  <a16:creationId xmlns:a16="http://schemas.microsoft.com/office/drawing/2014/main" id="{9386666D-38EB-4263-B3A8-28DA0DF56FA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0">
              <a:extLst>
                <a:ext uri="{FF2B5EF4-FFF2-40B4-BE49-F238E27FC236}">
                  <a16:creationId xmlns:a16="http://schemas.microsoft.com/office/drawing/2014/main" id="{673B1C96-DB6E-4FF1-BD68-3A7F702C4FFE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0" name="Gruppe 21">
            <a:extLst>
              <a:ext uri="{FF2B5EF4-FFF2-40B4-BE49-F238E27FC236}">
                <a16:creationId xmlns:a16="http://schemas.microsoft.com/office/drawing/2014/main" id="{6CCF14B5-6739-4F66-838B-4A4A5791DC3A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22">
              <a:extLst>
                <a:ext uri="{FF2B5EF4-FFF2-40B4-BE49-F238E27FC236}">
                  <a16:creationId xmlns:a16="http://schemas.microsoft.com/office/drawing/2014/main" id="{748A99B8-4A3C-4177-9126-DEEDF0666EB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23">
              <a:extLst>
                <a:ext uri="{FF2B5EF4-FFF2-40B4-BE49-F238E27FC236}">
                  <a16:creationId xmlns:a16="http://schemas.microsoft.com/office/drawing/2014/main" id="{5FB92D6C-9282-49E7-9AD7-B172F2BCF913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3" name="Gruppe 24">
            <a:extLst>
              <a:ext uri="{FF2B5EF4-FFF2-40B4-BE49-F238E27FC236}">
                <a16:creationId xmlns:a16="http://schemas.microsoft.com/office/drawing/2014/main" id="{DA77A1DA-FEE3-44F9-AA13-4610FE1C1A99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4" name="Rektangel: avrundede hjørner 25">
              <a:extLst>
                <a:ext uri="{FF2B5EF4-FFF2-40B4-BE49-F238E27FC236}">
                  <a16:creationId xmlns:a16="http://schemas.microsoft.com/office/drawing/2014/main" id="{1A9A8619-2CE8-4411-A9B2-D605C51F25D0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kstSylinder 26">
              <a:extLst>
                <a:ext uri="{FF2B5EF4-FFF2-40B4-BE49-F238E27FC236}">
                  <a16:creationId xmlns:a16="http://schemas.microsoft.com/office/drawing/2014/main" id="{AFAB956B-7A95-4A2F-B27E-4F2266592AC3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6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5F95524-1578-4C13-9644-F5050B396F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51CEED48-1F97-4536-8D46-DC6DDF3B2B21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Leaf futures are created by the Reactor. It represents an I/O resource, like a network call. Nothing special happens when we create the future…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4FBCA20-0897-4233-BD90-46567C0E3C93}"/>
              </a:ext>
            </a:extLst>
          </p:cNvPr>
          <p:cNvSpPr/>
          <p:nvPr/>
        </p:nvSpPr>
        <p:spPr>
          <a:xfrm>
            <a:off x="408432" y="1850445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D493A4E-F7F0-4099-A9AC-F9D3B3527DF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A7C0A437-AE9A-4004-B35F-1FF7FE897514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C60F953D-D111-45CF-B05C-A7DFE461284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77E605F3-518E-443E-8351-B93F51D8C6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804FCB6A-4E34-4EA3-8A9F-990DE151321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2" name="Pil: høyre 31">
            <a:extLst>
              <a:ext uri="{FF2B5EF4-FFF2-40B4-BE49-F238E27FC236}">
                <a16:creationId xmlns:a16="http://schemas.microsoft.com/office/drawing/2014/main" id="{3BF5E25D-C385-41B8-B196-6E1B2C8F10F2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1" name="Gruppe 18">
            <a:extLst>
              <a:ext uri="{FF2B5EF4-FFF2-40B4-BE49-F238E27FC236}">
                <a16:creationId xmlns:a16="http://schemas.microsoft.com/office/drawing/2014/main" id="{602A4603-9BB9-4130-9AA4-C40D7DC15B11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2" name="Rektangel: avrundede hjørner 19">
              <a:extLst>
                <a:ext uri="{FF2B5EF4-FFF2-40B4-BE49-F238E27FC236}">
                  <a16:creationId xmlns:a16="http://schemas.microsoft.com/office/drawing/2014/main" id="{29B17B35-0B46-495E-BFCE-A7823F558D80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0">
              <a:extLst>
                <a:ext uri="{FF2B5EF4-FFF2-40B4-BE49-F238E27FC236}">
                  <a16:creationId xmlns:a16="http://schemas.microsoft.com/office/drawing/2014/main" id="{A11E3C10-6308-4DE8-AFD4-A3B390E3C513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1">
            <a:extLst>
              <a:ext uri="{FF2B5EF4-FFF2-40B4-BE49-F238E27FC236}">
                <a16:creationId xmlns:a16="http://schemas.microsoft.com/office/drawing/2014/main" id="{CB8C498A-36DC-4A73-A19F-A969C5B10550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2">
              <a:extLst>
                <a:ext uri="{FF2B5EF4-FFF2-40B4-BE49-F238E27FC236}">
                  <a16:creationId xmlns:a16="http://schemas.microsoft.com/office/drawing/2014/main" id="{47B0D1D0-BC7C-4CA1-B1FC-D8AA38160D46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kstSylinder 23">
              <a:extLst>
                <a:ext uri="{FF2B5EF4-FFF2-40B4-BE49-F238E27FC236}">
                  <a16:creationId xmlns:a16="http://schemas.microsoft.com/office/drawing/2014/main" id="{C5DA0814-A462-41F5-A08A-2C5CFE558558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3" name="Gruppe 24">
            <a:extLst>
              <a:ext uri="{FF2B5EF4-FFF2-40B4-BE49-F238E27FC236}">
                <a16:creationId xmlns:a16="http://schemas.microsoft.com/office/drawing/2014/main" id="{2BB59397-BB10-47EA-A7FF-B3D354BA8133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4" name="Rektangel: avrundede hjørner 25">
              <a:extLst>
                <a:ext uri="{FF2B5EF4-FFF2-40B4-BE49-F238E27FC236}">
                  <a16:creationId xmlns:a16="http://schemas.microsoft.com/office/drawing/2014/main" id="{E7C84401-F3A3-4007-88F8-D824202FE60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kstSylinder 26">
              <a:extLst>
                <a:ext uri="{FF2B5EF4-FFF2-40B4-BE49-F238E27FC236}">
                  <a16:creationId xmlns:a16="http://schemas.microsoft.com/office/drawing/2014/main" id="{90C8BF41-E5B5-4DCC-B4B6-61071FFE60B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0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09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latin typeface="JetBrains Mono" panose="020B0509020102050004" pitchFamily="49" charset="0"/>
              </a:rPr>
              <a:t>Impl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Reactor</a:t>
            </a:r>
            <a:r>
              <a:rPr lang="nb-NO" sz="120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  </a:t>
            </a:r>
            <a:r>
              <a:rPr lang="nb-NO" sz="1200" err="1">
                <a:latin typeface="JetBrains Mono" panose="020B0509020102050004" pitchFamily="49" charset="0"/>
              </a:rPr>
              <a:t>fn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new_io</a:t>
            </a:r>
            <a:r>
              <a:rPr lang="nb-NO" sz="1200">
                <a:latin typeface="JetBrains Mono" panose="020B0509020102050004" pitchFamily="49" charset="0"/>
              </a:rPr>
              <a:t>(…) -&gt; </a:t>
            </a:r>
            <a:r>
              <a:rPr lang="nb-NO" sz="1200" err="1">
                <a:latin typeface="JetBrains Mono" panose="020B0509020102050004" pitchFamily="49" charset="0"/>
              </a:rPr>
              <a:t>impl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Future</a:t>
            </a:r>
            <a:endParaRPr lang="nb-NO" sz="1200">
              <a:latin typeface="JetBrains Mono" panose="020B0509020102050004" pitchFamily="49" charset="0"/>
            </a:endParaRPr>
          </a:p>
          <a:p>
            <a:r>
              <a:rPr lang="nb-NO" sz="1200">
                <a:latin typeface="JetBrains Mono" panose="020B0509020102050004" pitchFamily="49" charset="0"/>
              </a:rPr>
              <a:t>}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7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0CF175C-64AD-4081-8F04-F7EEB1DDD8E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5B1AB0F-7E5D-4607-A41F-8E12A23742B0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…the Reactor just creates an object implementing the «Future» trait and returns it.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D17FFAFA-4DD3-4362-B90A-7407E64BE3BE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12A06F17-4DE0-423A-8065-CA9ABAC1EF9E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00C331D2-D8B9-4BBA-A1CD-FB6EF918CE5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5020CAE2-B277-45B2-A12F-1FF1D9A771F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970BA597-271F-4F90-AC12-23BDD92667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10913942-0799-438C-9018-316349833520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4" name="Pil: høyre 33">
            <a:extLst>
              <a:ext uri="{FF2B5EF4-FFF2-40B4-BE49-F238E27FC236}">
                <a16:creationId xmlns:a16="http://schemas.microsoft.com/office/drawing/2014/main" id="{9AD813D2-189E-43E5-B5EA-E57C525BDEB0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" name="Gruppe 18">
            <a:extLst>
              <a:ext uri="{FF2B5EF4-FFF2-40B4-BE49-F238E27FC236}">
                <a16:creationId xmlns:a16="http://schemas.microsoft.com/office/drawing/2014/main" id="{EE32E7CC-B05D-44B2-A858-23752836F3B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3" name="Rektangel: avrundede hjørner 19">
              <a:extLst>
                <a:ext uri="{FF2B5EF4-FFF2-40B4-BE49-F238E27FC236}">
                  <a16:creationId xmlns:a16="http://schemas.microsoft.com/office/drawing/2014/main" id="{2BBFC85A-4301-4458-8060-2C5DB86086D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kstSylinder 20">
              <a:extLst>
                <a:ext uri="{FF2B5EF4-FFF2-40B4-BE49-F238E27FC236}">
                  <a16:creationId xmlns:a16="http://schemas.microsoft.com/office/drawing/2014/main" id="{F25ED29F-53F8-43F2-80E2-4232EF9C8CE1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5" name="Gruppe 21">
            <a:extLst>
              <a:ext uri="{FF2B5EF4-FFF2-40B4-BE49-F238E27FC236}">
                <a16:creationId xmlns:a16="http://schemas.microsoft.com/office/drawing/2014/main" id="{94AA6E8C-121A-46BF-BD63-BD18AA77DAD0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2">
              <a:extLst>
                <a:ext uri="{FF2B5EF4-FFF2-40B4-BE49-F238E27FC236}">
                  <a16:creationId xmlns:a16="http://schemas.microsoft.com/office/drawing/2014/main" id="{E1DE8437-F140-4EC3-A195-C928E2A031B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3">
              <a:extLst>
                <a:ext uri="{FF2B5EF4-FFF2-40B4-BE49-F238E27FC236}">
                  <a16:creationId xmlns:a16="http://schemas.microsoft.com/office/drawing/2014/main" id="{52FC9971-87CE-4390-939E-5D8B152424C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5" name="Gruppe 24">
            <a:extLst>
              <a:ext uri="{FF2B5EF4-FFF2-40B4-BE49-F238E27FC236}">
                <a16:creationId xmlns:a16="http://schemas.microsoft.com/office/drawing/2014/main" id="{B4E2CD6B-3255-40EC-8000-C9E7F9E2661A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6" name="Rektangel: avrundede hjørner 25">
              <a:extLst>
                <a:ext uri="{FF2B5EF4-FFF2-40B4-BE49-F238E27FC236}">
                  <a16:creationId xmlns:a16="http://schemas.microsoft.com/office/drawing/2014/main" id="{5BDBA1A1-44CE-48D9-AAE4-9868001B974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kstSylinder 26">
              <a:extLst>
                <a:ext uri="{FF2B5EF4-FFF2-40B4-BE49-F238E27FC236}">
                  <a16:creationId xmlns:a16="http://schemas.microsoft.com/office/drawing/2014/main" id="{17A26D5C-7608-4BCC-BC50-6D7543D31B7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0D3DC1F-D108-42E8-BAE6-DB61C2739E0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93532F92-068D-443E-ACD8-AF9DE9182960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As mentioned in 5, nothing happens when the leaf future is created, but once we «await» it several pieces starts moving…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BADCD685-801A-4371-8A43-F19A3FC14E16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C5312E1-9EE1-414D-9766-29D7103077AB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B22BC78C-9730-434A-8944-2B467268B043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C5F03FDF-40B7-4D5E-ABCA-E6D00C5CEDB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85A98E9E-9DF6-4275-B028-710AD1D3784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27" name="Pil: høyre 26">
            <a:extLst>
              <a:ext uri="{FF2B5EF4-FFF2-40B4-BE49-F238E27FC236}">
                <a16:creationId xmlns:a16="http://schemas.microsoft.com/office/drawing/2014/main" id="{220A756F-E8DA-487E-A300-2E1FDC404EC4}"/>
              </a:ext>
            </a:extLst>
          </p:cNvPr>
          <p:cNvSpPr/>
          <p:nvPr/>
        </p:nvSpPr>
        <p:spPr>
          <a:xfrm>
            <a:off x="1061932" y="241821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A95951D-459B-4CD2-A709-B27D666CF1B5}"/>
              </a:ext>
            </a:extLst>
          </p:cNvPr>
          <p:cNvSpPr/>
          <p:nvPr/>
        </p:nvSpPr>
        <p:spPr>
          <a:xfrm>
            <a:off x="408432" y="2317947"/>
            <a:ext cx="8296656" cy="40178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" name="Gruppe 18">
            <a:extLst>
              <a:ext uri="{FF2B5EF4-FFF2-40B4-BE49-F238E27FC236}">
                <a16:creationId xmlns:a16="http://schemas.microsoft.com/office/drawing/2014/main" id="{D30080FC-583A-43A4-911F-A6BBB9F472A7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8" name="Rektangel: avrundede hjørner 19">
              <a:extLst>
                <a:ext uri="{FF2B5EF4-FFF2-40B4-BE49-F238E27FC236}">
                  <a16:creationId xmlns:a16="http://schemas.microsoft.com/office/drawing/2014/main" id="{6725A9A3-8715-4636-9502-D9E67EFF0C3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0">
              <a:extLst>
                <a:ext uri="{FF2B5EF4-FFF2-40B4-BE49-F238E27FC236}">
                  <a16:creationId xmlns:a16="http://schemas.microsoft.com/office/drawing/2014/main" id="{F928CC99-BBF3-4253-9FD5-0271CEC6E0FD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0" name="Gruppe 21">
            <a:extLst>
              <a:ext uri="{FF2B5EF4-FFF2-40B4-BE49-F238E27FC236}">
                <a16:creationId xmlns:a16="http://schemas.microsoft.com/office/drawing/2014/main" id="{387189AF-3DDA-40EA-8585-E5E78547A412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22">
              <a:extLst>
                <a:ext uri="{FF2B5EF4-FFF2-40B4-BE49-F238E27FC236}">
                  <a16:creationId xmlns:a16="http://schemas.microsoft.com/office/drawing/2014/main" id="{9C58ADE3-8237-4681-957F-B562A38FDD1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23">
              <a:extLst>
                <a:ext uri="{FF2B5EF4-FFF2-40B4-BE49-F238E27FC236}">
                  <a16:creationId xmlns:a16="http://schemas.microsoft.com/office/drawing/2014/main" id="{92F2B89D-922C-4FFC-A436-789B193376E3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3" name="Gruppe 24">
            <a:extLst>
              <a:ext uri="{FF2B5EF4-FFF2-40B4-BE49-F238E27FC236}">
                <a16:creationId xmlns:a16="http://schemas.microsoft.com/office/drawing/2014/main" id="{24B4C903-AA4A-4DBC-A673-03028864B625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4" name="Rektangel: avrundede hjørner 25">
              <a:extLst>
                <a:ext uri="{FF2B5EF4-FFF2-40B4-BE49-F238E27FC236}">
                  <a16:creationId xmlns:a16="http://schemas.microsoft.com/office/drawing/2014/main" id="{5B1330DA-1D19-470E-9185-A57B195EFD7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kstSylinder 26">
              <a:extLst>
                <a:ext uri="{FF2B5EF4-FFF2-40B4-BE49-F238E27FC236}">
                  <a16:creationId xmlns:a16="http://schemas.microsoft.com/office/drawing/2014/main" id="{914CC02A-FEFD-4E17-A8A1-E4DD0AC1074C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36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21B927B-A3F1-4FCB-BA27-0CDDC8FD4FA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CAE7B5D-46FA-4EC2-84A9-5BEC8970A4B2}"/>
              </a:ext>
            </a:extLst>
          </p:cNvPr>
          <p:cNvSpPr txBox="1"/>
          <p:nvPr/>
        </p:nvSpPr>
        <p:spPr>
          <a:xfrm>
            <a:off x="5414770" y="276268"/>
            <a:ext cx="344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 {</a:t>
            </a:r>
          </a:p>
          <a:p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 …</a:t>
            </a:r>
          </a:p>
          <a:p>
            <a:r>
              <a:rPr lang="nb-NO" sz="1200">
                <a:latin typeface="JetBrains Mono" panose="020B0509020102050004" pitchFamily="49" charset="0"/>
              </a:rPr>
              <a:t>  </a:t>
            </a:r>
            <a:r>
              <a:rPr lang="nb-NO" sz="1200" err="1">
                <a:latin typeface="JetBrains Mono" panose="020B0509020102050004" pitchFamily="49" charset="0"/>
              </a:rPr>
              <a:t>Future</a:t>
            </a:r>
            <a:r>
              <a:rPr lang="nb-NO" sz="1200">
                <a:latin typeface="JetBrains Mono" panose="020B0509020102050004" pitchFamily="49" charset="0"/>
              </a:rPr>
              <a:t>::poll(</a:t>
            </a:r>
            <a:r>
              <a:rPr lang="nb-NO" sz="1200" err="1">
                <a:latin typeface="JetBrains Mono" panose="020B0509020102050004" pitchFamily="49" charset="0"/>
              </a:rPr>
              <a:t>leaf_fut</a:t>
            </a:r>
            <a:r>
              <a:rPr lang="nb-NO" sz="1200">
                <a:latin typeface="JetBrains Mono" panose="020B0509020102050004" pitchFamily="49" charset="0"/>
              </a:rPr>
              <a:t>,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)</a:t>
            </a:r>
          </a:p>
          <a:p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DD5ED8B-D7CB-49BE-9A4D-B20128DC3DD8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B4BC087-EBF8-4B2D-B9B9-FC50C719D750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Once again, we can think of this as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leaf_fut.poll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)». We pass inn 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to the leaf future created by the Reactor.</a:t>
            </a:r>
          </a:p>
        </p:txBody>
      </p:sp>
      <p:cxnSp>
        <p:nvCxnSpPr>
          <p:cNvPr id="22" name="Kobling: vinkel 21">
            <a:extLst>
              <a:ext uri="{FF2B5EF4-FFF2-40B4-BE49-F238E27FC236}">
                <a16:creationId xmlns:a16="http://schemas.microsoft.com/office/drawing/2014/main" id="{EB94E1A9-F39B-4294-AB1E-2DD740539F39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4842237" y="1108591"/>
            <a:ext cx="4006563" cy="28035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akkeboble: rektangel 20">
            <a:extLst>
              <a:ext uri="{FF2B5EF4-FFF2-40B4-BE49-F238E27FC236}">
                <a16:creationId xmlns:a16="http://schemas.microsoft.com/office/drawing/2014/main" id="{0D851FBD-E827-436D-857F-0DB654750D44}"/>
              </a:ext>
            </a:extLst>
          </p:cNvPr>
          <p:cNvSpPr/>
          <p:nvPr/>
        </p:nvSpPr>
        <p:spPr>
          <a:xfrm>
            <a:off x="6289770" y="1185441"/>
            <a:ext cx="1788669" cy="3114185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WAKER: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passed in to `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` is passed on to the Reactor through the poll method of `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leaf_fut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`.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is specific for the Executor, but the reactor only knows how to call «wake» on it. You can think of it as a trait object.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BBD8DED-F7B2-4726-A4F8-B09767E7D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B8C7E61-D653-452D-9F7E-A61A94DF638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ECE230B0-E8C1-4817-B68B-4A591DAFEB5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28977E6-E36B-4551-8962-D136A9C5E5B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8904211D-18CB-4514-A498-2A8704F12331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EB95C39A-484F-4C97-86FE-E48E8E2886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0" name="Pil: høyre 29">
            <a:extLst>
              <a:ext uri="{FF2B5EF4-FFF2-40B4-BE49-F238E27FC236}">
                <a16:creationId xmlns:a16="http://schemas.microsoft.com/office/drawing/2014/main" id="{9F887E20-1DBE-43CB-8187-1C6DBA276D52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18">
            <a:extLst>
              <a:ext uri="{FF2B5EF4-FFF2-40B4-BE49-F238E27FC236}">
                <a16:creationId xmlns:a16="http://schemas.microsoft.com/office/drawing/2014/main" id="{719F1B07-14F4-416C-8E73-77190739F773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32" name="Rektangel: avrundede hjørner 19">
              <a:extLst>
                <a:ext uri="{FF2B5EF4-FFF2-40B4-BE49-F238E27FC236}">
                  <a16:creationId xmlns:a16="http://schemas.microsoft.com/office/drawing/2014/main" id="{8AFF700A-B6EB-42E2-9196-490858046D45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kstSylinder 20">
              <a:extLst>
                <a:ext uri="{FF2B5EF4-FFF2-40B4-BE49-F238E27FC236}">
                  <a16:creationId xmlns:a16="http://schemas.microsoft.com/office/drawing/2014/main" id="{37E38F88-350C-40E4-BD1A-8E0252D7E64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4" name="Gruppe 21">
            <a:extLst>
              <a:ext uri="{FF2B5EF4-FFF2-40B4-BE49-F238E27FC236}">
                <a16:creationId xmlns:a16="http://schemas.microsoft.com/office/drawing/2014/main" id="{98DBD499-8431-4DC5-9CF5-86295E93ABF2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5" name="Rektangel: avrundede hjørner 22">
              <a:extLst>
                <a:ext uri="{FF2B5EF4-FFF2-40B4-BE49-F238E27FC236}">
                  <a16:creationId xmlns:a16="http://schemas.microsoft.com/office/drawing/2014/main" id="{F6CAACDD-5671-4A2B-BC0F-02C9455EB98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kstSylinder 23">
              <a:extLst>
                <a:ext uri="{FF2B5EF4-FFF2-40B4-BE49-F238E27FC236}">
                  <a16:creationId xmlns:a16="http://schemas.microsoft.com/office/drawing/2014/main" id="{57921373-3D20-4796-98E6-C5D891B0372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7" name="Gruppe 24">
            <a:extLst>
              <a:ext uri="{FF2B5EF4-FFF2-40B4-BE49-F238E27FC236}">
                <a16:creationId xmlns:a16="http://schemas.microsoft.com/office/drawing/2014/main" id="{ADF28A33-4DD2-4F39-9D21-4DB65C8A0EAE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8" name="Rektangel: avrundede hjørner 25">
              <a:extLst>
                <a:ext uri="{FF2B5EF4-FFF2-40B4-BE49-F238E27FC236}">
                  <a16:creationId xmlns:a16="http://schemas.microsoft.com/office/drawing/2014/main" id="{8F126C86-DA87-48C4-AD05-85171F1E00A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kstSylinder 26">
              <a:extLst>
                <a:ext uri="{FF2B5EF4-FFF2-40B4-BE49-F238E27FC236}">
                  <a16:creationId xmlns:a16="http://schemas.microsoft.com/office/drawing/2014/main" id="{1A541070-5DB9-4A01-BE78-37C93C0DA60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92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Microsoft Office PowerPoint</Application>
  <PresentationFormat>Widescreen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Agave</vt:lpstr>
      <vt:lpstr>Arial</vt:lpstr>
      <vt:lpstr>Calibri</vt:lpstr>
      <vt:lpstr>Calibri Light</vt:lpstr>
      <vt:lpstr>Consolas</vt:lpstr>
      <vt:lpstr>JetBrains Mono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Carl Fredrik Samson</dc:creator>
  <cp:lastModifiedBy>Carl Fredrik</cp:lastModifiedBy>
  <cp:revision>34</cp:revision>
  <dcterms:created xsi:type="dcterms:W3CDTF">2020-12-21T10:01:02Z</dcterms:created>
  <dcterms:modified xsi:type="dcterms:W3CDTF">2020-12-26T10:42:24Z</dcterms:modified>
</cp:coreProperties>
</file>