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7" r:id="rId15"/>
    <p:sldId id="271" r:id="rId16"/>
    <p:sldId id="272" r:id="rId17"/>
    <p:sldId id="278" r:id="rId18"/>
    <p:sldId id="279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21.12.2020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rtruntime.block_on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04872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744DF5FC-847A-4745-9759-E283DC4A180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Pending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// </a:t>
            </a:r>
            <a:r>
              <a:rPr lang="nb-NO" sz="1200" dirty="0" err="1">
                <a:latin typeface="JetBrains Mono" panose="020B0509020102050004" pitchFamily="49" charset="0"/>
              </a:rPr>
              <a:t>sleep</a:t>
            </a:r>
            <a:r>
              <a:rPr lang="nb-NO" sz="1200" dirty="0">
                <a:latin typeface="JetBrains Mono" panose="020B0509020102050004" pitchFamily="49" charset="0"/>
              </a:rPr>
              <a:t> or </a:t>
            </a:r>
            <a:r>
              <a:rPr lang="nb-NO" sz="1200" dirty="0" err="1">
                <a:latin typeface="JetBrains Mono" panose="020B0509020102050004" pitchFamily="49" charset="0"/>
              </a:rPr>
              <a:t>schedule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other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work</a:t>
            </a:r>
            <a:endParaRPr lang="nb-NO" sz="1200" dirty="0">
              <a:latin typeface="JetBrains Mono" panose="020B0509020102050004" pitchFamily="49" charset="0"/>
            </a:endParaRP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68F8F94A-7461-4B0A-A606-3F4DCECA1402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043966DC-B60F-41BB-8A37-979A6B5F4C52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that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or just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8C83EDC1-E5BD-4B0C-9F59-AC022DBC3D6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63944" y="384474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our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example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there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to run so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04FB5EFD-80E4-4C8B-A7E7-56AC6AE0132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3A80C134-45A2-4B48-B630-5B0E666FC516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351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handle(&amp;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let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 = </a:t>
            </a:r>
            <a:r>
              <a:rPr lang="nb-NO" sz="1200" dirty="0" err="1">
                <a:latin typeface="JetBrains Mono" panose="020B0509020102050004" pitchFamily="49" charset="0"/>
              </a:rPr>
              <a:t>EVENTS.get</a:t>
            </a:r>
            <a:r>
              <a:rPr lang="nb-NO" sz="1200" dirty="0">
                <a:latin typeface="JetBrains Mono" panose="020B0509020102050004" pitchFamily="49" charset="0"/>
              </a:rPr>
              <a:t>(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waker.wake</a:t>
            </a:r>
            <a:r>
              <a:rPr lang="nb-NO" sz="1200" dirty="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wakeup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call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Checking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queue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Found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1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to progress…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FC6B2D77-E3A0-4A7B-93EA-310B1445822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B11BA844-24FB-4AF8-8C81-49476D92FBBA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latin typeface="JetBrains Mono" panose="020B0509020102050004" pitchFamily="49" charset="0"/>
              </a:rPr>
              <a:t>Poll::</a:t>
            </a:r>
            <a:r>
              <a:rPr lang="nb-NO" sz="1200" i="1" dirty="0" err="1">
                <a:latin typeface="JetBrains Mono" panose="020B0509020102050004" pitchFamily="49" charset="0"/>
              </a:rPr>
              <a:t>Ready</a:t>
            </a:r>
            <a:r>
              <a:rPr lang="nb-NO" sz="1200" i="1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605D6553-6135-47E5-97F7-150984572FEB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6708" y="1938412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14F1E34-3BC7-46C5-A6FC-5E898D0DE7A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09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6708" y="1938412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new_io</a:t>
            </a:r>
            <a:r>
              <a:rPr lang="nb-NO" sz="1200" dirty="0">
                <a:latin typeface="JetBrains Mono" panose="020B0509020102050004" pitchFamily="49" charset="0"/>
              </a:rPr>
              <a:t>(…) -&gt; </a:t>
            </a:r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026353D-F816-4325-ABC0-9C5F6F65BDB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9755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io_resource.await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A6DFC07-49EB-4873-8E78-5F03E0AA3A43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544310" y="276268"/>
            <a:ext cx="32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782ABB36-25FA-46DB-89A7-66D435E19FA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1460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 for </a:t>
            </a:r>
            <a:r>
              <a:rPr lang="nb-NO" sz="1200" dirty="0" err="1">
                <a:latin typeface="JetBrains Mono" panose="020B0509020102050004" pitchFamily="49" charset="0"/>
              </a:rPr>
              <a:t>IoResource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poll(&amp;mut 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EVENTS.insert</a:t>
            </a:r>
            <a:r>
              <a:rPr lang="nb-NO" sz="1200" dirty="0">
                <a:latin typeface="JetBrains Mono" panose="020B0509020102050004" pitchFamily="49" charset="0"/>
              </a:rPr>
              <a:t>(1,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A6414DD-2462-49D5-AE10-5C044884323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1169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 Samson</cp:lastModifiedBy>
  <cp:revision>12</cp:revision>
  <dcterms:created xsi:type="dcterms:W3CDTF">2020-12-21T10:01:02Z</dcterms:created>
  <dcterms:modified xsi:type="dcterms:W3CDTF">2020-12-21T13:35:22Z</dcterms:modified>
</cp:coreProperties>
</file>