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8" r:id="rId3"/>
    <p:sldId id="28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4" r:id="rId13"/>
    <p:sldId id="275" r:id="rId14"/>
    <p:sldId id="277" r:id="rId15"/>
    <p:sldId id="271" r:id="rId16"/>
    <p:sldId id="272" r:id="rId17"/>
    <p:sldId id="278" r:id="rId18"/>
    <p:sldId id="283" r:id="rId19"/>
    <p:sldId id="279" r:id="rId2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0066FF"/>
    <a:srgbClr val="000000"/>
    <a:srgbClr val="FFE79B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5CA60-E8CC-431E-8C43-3573177272E5}" v="105" dt="2020-12-21T13:08:21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3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Fredrik Samson" userId="586a905d-0d4a-4994-a59a-597fc9a54863" providerId="ADAL" clId="{0185CA60-E8CC-431E-8C43-3573177272E5}"/>
    <pc:docChg chg="undo custSel addSld delSld modSld sldOrd modMainMaster">
      <pc:chgData name="Carl Fredrik Samson" userId="586a905d-0d4a-4994-a59a-597fc9a54863" providerId="ADAL" clId="{0185CA60-E8CC-431E-8C43-3573177272E5}" dt="2020-12-21T13:08:21.340" v="464"/>
      <pc:docMkLst>
        <pc:docMk/>
      </pc:docMkLst>
      <pc:sldChg chg="del modTransition">
        <pc:chgData name="Carl Fredrik Samson" userId="586a905d-0d4a-4994-a59a-597fc9a54863" providerId="ADAL" clId="{0185CA60-E8CC-431E-8C43-3573177272E5}" dt="2020-12-21T11:37:08.004" v="6" actId="47"/>
        <pc:sldMkLst>
          <pc:docMk/>
          <pc:sldMk cId="1731506996" sldId="256"/>
        </pc:sldMkLst>
      </pc:sldChg>
      <pc:sldChg chg="addSp delSp modSp mod modTransition">
        <pc:chgData name="Carl Fredrik Samson" userId="586a905d-0d4a-4994-a59a-597fc9a54863" providerId="ADAL" clId="{0185CA60-E8CC-431E-8C43-3573177272E5}" dt="2020-12-21T13:08:11.687" v="461"/>
        <pc:sldMkLst>
          <pc:docMk/>
          <pc:sldMk cId="3500929765" sldId="257"/>
        </pc:sldMkLst>
        <pc:spChg chg="add del mod">
          <ac:chgData name="Carl Fredrik Samson" userId="586a905d-0d4a-4994-a59a-597fc9a54863" providerId="ADAL" clId="{0185CA60-E8CC-431E-8C43-3573177272E5}" dt="2020-12-21T12:04:06.834" v="388" actId="478"/>
          <ac:spMkLst>
            <pc:docMk/>
            <pc:sldMk cId="3500929765" sldId="257"/>
            <ac:spMk id="2" creationId="{DF110861-1993-471C-854B-38EF71006A8E}"/>
          </ac:spMkLst>
        </pc:spChg>
        <pc:spChg chg="add mod">
          <ac:chgData name="Carl Fredrik Samson" userId="586a905d-0d4a-4994-a59a-597fc9a54863" providerId="ADAL" clId="{0185CA60-E8CC-431E-8C43-3573177272E5}" dt="2020-12-21T12:05:47.491" v="412" actId="20577"/>
          <ac:spMkLst>
            <pc:docMk/>
            <pc:sldMk cId="3500929765" sldId="257"/>
            <ac:spMk id="3" creationId="{BE77304B-EE5C-41BC-A864-22670D34AC6C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13.829" v="462"/>
        <pc:sldMkLst>
          <pc:docMk/>
          <pc:sldMk cId="3734026992" sldId="258"/>
        </pc:sldMkLst>
        <pc:spChg chg="add mod">
          <ac:chgData name="Carl Fredrik Samson" userId="586a905d-0d4a-4994-a59a-597fc9a54863" providerId="ADAL" clId="{0185CA60-E8CC-431E-8C43-3573177272E5}" dt="2020-12-21T12:05:52.866" v="414" actId="20577"/>
          <ac:spMkLst>
            <pc:docMk/>
            <pc:sldMk cId="3734026992" sldId="258"/>
            <ac:spMk id="18" creationId="{AB0B9721-41E3-4E84-BE01-DB70F5FA4BF5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15.819" v="463"/>
        <pc:sldMkLst>
          <pc:docMk/>
          <pc:sldMk cId="1299658862" sldId="259"/>
        </pc:sldMkLst>
        <pc:spChg chg="add mod">
          <ac:chgData name="Carl Fredrik Samson" userId="586a905d-0d4a-4994-a59a-597fc9a54863" providerId="ADAL" clId="{0185CA60-E8CC-431E-8C43-3573177272E5}" dt="2020-12-21T12:05:55.843" v="416" actId="20577"/>
          <ac:spMkLst>
            <pc:docMk/>
            <pc:sldMk cId="1299658862" sldId="259"/>
            <ac:spMk id="17" creationId="{01793BE0-4431-4641-A1B5-E9EB1EA8368C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438655716" sldId="260"/>
        </pc:sldMkLst>
        <pc:spChg chg="add mod">
          <ac:chgData name="Carl Fredrik Samson" userId="586a905d-0d4a-4994-a59a-597fc9a54863" providerId="ADAL" clId="{0185CA60-E8CC-431E-8C43-3573177272E5}" dt="2020-12-21T12:05:59.474" v="418" actId="20577"/>
          <ac:spMkLst>
            <pc:docMk/>
            <pc:sldMk cId="2438655716" sldId="260"/>
            <ac:spMk id="18" creationId="{4B8F1FD5-D129-4ED4-80FD-A98EC59087D9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917079512" sldId="261"/>
        </pc:sldMkLst>
        <pc:spChg chg="add mod">
          <ac:chgData name="Carl Fredrik Samson" userId="586a905d-0d4a-4994-a59a-597fc9a54863" providerId="ADAL" clId="{0185CA60-E8CC-431E-8C43-3573177272E5}" dt="2020-12-21T12:06:02.915" v="420" actId="20577"/>
          <ac:spMkLst>
            <pc:docMk/>
            <pc:sldMk cId="2917079512" sldId="261"/>
            <ac:spMk id="20" creationId="{95F95524-1578-4C13-9644-F5050B396FD9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430666209" sldId="262"/>
        </pc:sldMkLst>
        <pc:spChg chg="add mod">
          <ac:chgData name="Carl Fredrik Samson" userId="586a905d-0d4a-4994-a59a-597fc9a54863" providerId="ADAL" clId="{0185CA60-E8CC-431E-8C43-3573177272E5}" dt="2020-12-21T12:06:12.866" v="423" actId="20577"/>
          <ac:spMkLst>
            <pc:docMk/>
            <pc:sldMk cId="430666209" sldId="262"/>
            <ac:spMk id="20" creationId="{40CF175C-64AD-4081-8F04-F7EEB1DDD8EC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387365302" sldId="263"/>
        </pc:sldMkLst>
        <pc:spChg chg="add mod">
          <ac:chgData name="Carl Fredrik Samson" userId="586a905d-0d4a-4994-a59a-597fc9a54863" providerId="ADAL" clId="{0185CA60-E8CC-431E-8C43-3573177272E5}" dt="2020-12-21T12:06:16.490" v="426" actId="20577"/>
          <ac:spMkLst>
            <pc:docMk/>
            <pc:sldMk cId="2387365302" sldId="263"/>
            <ac:spMk id="20" creationId="{B0D3DC1F-D108-42E8-BAE6-DB61C2739E0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3057921730" sldId="264"/>
        </pc:sldMkLst>
        <pc:spChg chg="add mod">
          <ac:chgData name="Carl Fredrik Samson" userId="586a905d-0d4a-4994-a59a-597fc9a54863" providerId="ADAL" clId="{0185CA60-E8CC-431E-8C43-3573177272E5}" dt="2020-12-21T12:06:21.186" v="429" actId="20577"/>
          <ac:spMkLst>
            <pc:docMk/>
            <pc:sldMk cId="3057921730" sldId="264"/>
            <ac:spMk id="20" creationId="{DDD5ED8B-D7CB-49BE-9A4D-B20128DC3DD8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1316763316" sldId="265"/>
        </pc:sldMkLst>
        <pc:spChg chg="add mod">
          <ac:chgData name="Carl Fredrik Samson" userId="586a905d-0d4a-4994-a59a-597fc9a54863" providerId="ADAL" clId="{0185CA60-E8CC-431E-8C43-3573177272E5}" dt="2020-12-21T12:06:27.730" v="432" actId="20577"/>
          <ac:spMkLst>
            <pc:docMk/>
            <pc:sldMk cId="1316763316" sldId="265"/>
            <ac:spMk id="19" creationId="{AC59C0F3-F5D1-4A55-9085-A724954032B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97082373" sldId="271"/>
        </pc:sldMkLst>
        <pc:spChg chg="add mod">
          <ac:chgData name="Carl Fredrik Samson" userId="586a905d-0d4a-4994-a59a-597fc9a54863" providerId="ADAL" clId="{0185CA60-E8CC-431E-8C43-3573177272E5}" dt="2020-12-21T12:07:16.395" v="453" actId="20577"/>
          <ac:spMkLst>
            <pc:docMk/>
            <pc:sldMk cId="97082373" sldId="271"/>
            <ac:spMk id="21" creationId="{86372916-1A89-4C4B-B641-0CC00CC87FA4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886449704" sldId="272"/>
        </pc:sldMkLst>
        <pc:spChg chg="mod">
          <ac:chgData name="Carl Fredrik Samson" userId="586a905d-0d4a-4994-a59a-597fc9a54863" providerId="ADAL" clId="{0185CA60-E8CC-431E-8C43-3573177272E5}" dt="2020-12-21T11:42:36.604" v="302" actId="20577"/>
          <ac:spMkLst>
            <pc:docMk/>
            <pc:sldMk cId="2886449704" sldId="272"/>
            <ac:spMk id="15" creationId="{6A1DD75E-F0D7-439D-983B-51B24523E978}"/>
          </ac:spMkLst>
        </pc:spChg>
        <pc:spChg chg="add mod">
          <ac:chgData name="Carl Fredrik Samson" userId="586a905d-0d4a-4994-a59a-597fc9a54863" providerId="ADAL" clId="{0185CA60-E8CC-431E-8C43-3573177272E5}" dt="2020-12-21T12:07:20.970" v="456" actId="20577"/>
          <ac:spMkLst>
            <pc:docMk/>
            <pc:sldMk cId="2886449704" sldId="272"/>
            <ac:spMk id="18" creationId="{AAF64B53-9809-4FD2-8261-4030E051B60E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4026392900" sldId="273"/>
        </pc:sldMkLst>
        <pc:spChg chg="add mod">
          <ac:chgData name="Carl Fredrik Samson" userId="586a905d-0d4a-4994-a59a-597fc9a54863" providerId="ADAL" clId="{0185CA60-E8CC-431E-8C43-3573177272E5}" dt="2020-12-21T12:06:32.002" v="435" actId="20577"/>
          <ac:spMkLst>
            <pc:docMk/>
            <pc:sldMk cId="4026392900" sldId="273"/>
            <ac:spMk id="19" creationId="{6DF8F914-321A-4443-BB78-22D1DB5B954A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3571265781" sldId="274"/>
        </pc:sldMkLst>
        <pc:spChg chg="add mod">
          <ac:chgData name="Carl Fredrik Samson" userId="586a905d-0d4a-4994-a59a-597fc9a54863" providerId="ADAL" clId="{0185CA60-E8CC-431E-8C43-3573177272E5}" dt="2020-12-21T12:06:49.706" v="442" actId="20577"/>
          <ac:spMkLst>
            <pc:docMk/>
            <pc:sldMk cId="3571265781" sldId="274"/>
            <ac:spMk id="18" creationId="{8C83EDC1-E5BD-4B0C-9F59-AC022DBC3D6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101712251" sldId="275"/>
        </pc:sldMkLst>
        <pc:spChg chg="mod">
          <ac:chgData name="Carl Fredrik Samson" userId="586a905d-0d4a-4994-a59a-597fc9a54863" providerId="ADAL" clId="{0185CA60-E8CC-431E-8C43-3573177272E5}" dt="2020-12-21T11:42:03.639" v="292" actId="1076"/>
          <ac:spMkLst>
            <pc:docMk/>
            <pc:sldMk cId="101712251" sldId="275"/>
            <ac:spMk id="15" creationId="{6A1DD75E-F0D7-439D-983B-51B24523E978}"/>
          </ac:spMkLst>
        </pc:spChg>
        <pc:spChg chg="add mod">
          <ac:chgData name="Carl Fredrik Samson" userId="586a905d-0d4a-4994-a59a-597fc9a54863" providerId="ADAL" clId="{0185CA60-E8CC-431E-8C43-3573177272E5}" dt="2020-12-21T12:06:55.931" v="445" actId="20577"/>
          <ac:spMkLst>
            <pc:docMk/>
            <pc:sldMk cId="101712251" sldId="275"/>
            <ac:spMk id="18" creationId="{04FB5EFD-80E4-4C8B-A7E7-56AC6AE0132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603516757" sldId="276"/>
        </pc:sldMkLst>
        <pc:spChg chg="add mod">
          <ac:chgData name="Carl Fredrik Samson" userId="586a905d-0d4a-4994-a59a-597fc9a54863" providerId="ADAL" clId="{0185CA60-E8CC-431E-8C43-3573177272E5}" dt="2020-12-21T12:07:01.186" v="449" actId="20577"/>
          <ac:spMkLst>
            <pc:docMk/>
            <pc:sldMk cId="2603516757" sldId="276"/>
            <ac:spMk id="18" creationId="{3A80C134-45A2-4B48-B630-5B0E666FC516}"/>
          </ac:spMkLst>
        </pc:spChg>
      </pc:sldChg>
      <pc:sldChg chg="addSp modSp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314329591" sldId="277"/>
        </pc:sldMkLst>
        <pc:spChg chg="add mod">
          <ac:chgData name="Carl Fredrik Samson" userId="586a905d-0d4a-4994-a59a-597fc9a54863" providerId="ADAL" clId="{0185CA60-E8CC-431E-8C43-3573177272E5}" dt="2020-12-21T12:07:09.576" v="450"/>
          <ac:spMkLst>
            <pc:docMk/>
            <pc:sldMk cId="2314329591" sldId="277"/>
            <ac:spMk id="20" creationId="{E202E891-2B48-4086-B3F0-5BBF1172FEDD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425553262" sldId="278"/>
        </pc:sldMkLst>
        <pc:spChg chg="mod">
          <ac:chgData name="Carl Fredrik Samson" userId="586a905d-0d4a-4994-a59a-597fc9a54863" providerId="ADAL" clId="{0185CA60-E8CC-431E-8C43-3573177272E5}" dt="2020-12-21T11:43:12.421" v="307" actId="114"/>
          <ac:spMkLst>
            <pc:docMk/>
            <pc:sldMk cId="425553262" sldId="278"/>
            <ac:spMk id="8" creationId="{339B62AF-79E4-47F9-B5EB-B7E72EDB68D3}"/>
          </ac:spMkLst>
        </pc:spChg>
        <pc:spChg chg="add mod">
          <ac:chgData name="Carl Fredrik Samson" userId="586a905d-0d4a-4994-a59a-597fc9a54863" providerId="ADAL" clId="{0185CA60-E8CC-431E-8C43-3573177272E5}" dt="2020-12-21T12:07:25.586" v="459" actId="20577"/>
          <ac:spMkLst>
            <pc:docMk/>
            <pc:sldMk cId="425553262" sldId="278"/>
            <ac:spMk id="18" creationId="{6978CC9A-B971-4E59-9C0A-B987F8ADBC20}"/>
          </ac:spMkLst>
        </pc:spChg>
      </pc:sldChg>
      <pc:sldChg chg="addSp delSp modSp add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3196702643" sldId="279"/>
        </pc:sldMkLst>
        <pc:spChg chg="del">
          <ac:chgData name="Carl Fredrik Samson" userId="586a905d-0d4a-4994-a59a-597fc9a54863" providerId="ADAL" clId="{0185CA60-E8CC-431E-8C43-3573177272E5}" dt="2020-12-21T11:42:49.419" v="304" actId="478"/>
          <ac:spMkLst>
            <pc:docMk/>
            <pc:sldMk cId="3196702643" sldId="279"/>
            <ac:spMk id="2" creationId="{76B5FC65-A1C7-4796-AE2E-F81676D9AF6E}"/>
          </ac:spMkLst>
        </pc:spChg>
        <pc:spChg chg="mod">
          <ac:chgData name="Carl Fredrik Samson" userId="586a905d-0d4a-4994-a59a-597fc9a54863" providerId="ADAL" clId="{0185CA60-E8CC-431E-8C43-3573177272E5}" dt="2020-12-21T11:43:58.770" v="335" actId="1076"/>
          <ac:spMkLst>
            <pc:docMk/>
            <pc:sldMk cId="3196702643" sldId="279"/>
            <ac:spMk id="3" creationId="{1137C5A3-ED25-45A1-B26E-7506F9A0FEB7}"/>
          </ac:spMkLst>
        </pc:spChg>
        <pc:spChg chg="del">
          <ac:chgData name="Carl Fredrik Samson" userId="586a905d-0d4a-4994-a59a-597fc9a54863" providerId="ADAL" clId="{0185CA60-E8CC-431E-8C43-3573177272E5}" dt="2020-12-21T11:42:53.043" v="306" actId="478"/>
          <ac:spMkLst>
            <pc:docMk/>
            <pc:sldMk cId="3196702643" sldId="279"/>
            <ac:spMk id="8" creationId="{339B62AF-79E4-47F9-B5EB-B7E72EDB68D3}"/>
          </ac:spMkLst>
        </pc:spChg>
        <pc:spChg chg="del">
          <ac:chgData name="Carl Fredrik Samson" userId="586a905d-0d4a-4994-a59a-597fc9a54863" providerId="ADAL" clId="{0185CA60-E8CC-431E-8C43-3573177272E5}" dt="2020-12-21T11:42:51.531" v="305" actId="478"/>
          <ac:spMkLst>
            <pc:docMk/>
            <pc:sldMk cId="3196702643" sldId="279"/>
            <ac:spMk id="15" creationId="{6A1DD75E-F0D7-439D-983B-51B24523E978}"/>
          </ac:spMkLst>
        </pc:spChg>
        <pc:spChg chg="add mod">
          <ac:chgData name="Carl Fredrik Samson" userId="586a905d-0d4a-4994-a59a-597fc9a54863" providerId="ADAL" clId="{0185CA60-E8CC-431E-8C43-3573177272E5}" dt="2020-12-21T11:44:11.038" v="352" actId="207"/>
          <ac:spMkLst>
            <pc:docMk/>
            <pc:sldMk cId="3196702643" sldId="279"/>
            <ac:spMk id="18" creationId="{12E9A682-B094-4A31-A2F4-3DD5D4CAC839}"/>
          </ac:spMkLst>
        </pc:spChg>
      </pc:sldChg>
      <pc:sldChg chg="delSp modSp add del mod ord">
        <pc:chgData name="Carl Fredrik Samson" userId="586a905d-0d4a-4994-a59a-597fc9a54863" providerId="ADAL" clId="{0185CA60-E8CC-431E-8C43-3573177272E5}" dt="2020-12-21T12:07:36.374" v="460" actId="47"/>
        <pc:sldMkLst>
          <pc:docMk/>
          <pc:sldMk cId="3398046195" sldId="280"/>
        </pc:sldMkLst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4" creationId="{1A1D9630-F6FF-46AC-A46A-0B408A72588E}"/>
          </ac:spMkLst>
        </pc:spChg>
        <pc:spChg chg="del">
          <ac:chgData name="Carl Fredrik Samson" userId="586a905d-0d4a-4994-a59a-597fc9a54863" providerId="ADAL" clId="{0185CA60-E8CC-431E-8C43-3573177272E5}" dt="2020-12-21T12:02:25.898" v="357" actId="478"/>
          <ac:spMkLst>
            <pc:docMk/>
            <pc:sldMk cId="3398046195" sldId="280"/>
            <ac:spMk id="5" creationId="{F92A4BC0-7F37-4108-9C0A-1F093C1E6237}"/>
          </ac:spMkLst>
        </pc:spChg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6" creationId="{53163371-1C04-4FF3-B0FD-F9A7E45C560B}"/>
          </ac:spMkLst>
        </pc:spChg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7" creationId="{86F7E038-52E2-4884-8054-20CB1B4909BC}"/>
          </ac:spMkLst>
        </pc:spChg>
        <pc:spChg chg="del">
          <ac:chgData name="Carl Fredrik Samson" userId="586a905d-0d4a-4994-a59a-597fc9a54863" providerId="ADAL" clId="{0185CA60-E8CC-431E-8C43-3573177272E5}" dt="2020-12-21T12:02:23.322" v="356" actId="478"/>
          <ac:spMkLst>
            <pc:docMk/>
            <pc:sldMk cId="3398046195" sldId="280"/>
            <ac:spMk id="11" creationId="{8B9B951F-C837-446E-B7F4-ECC5BD2129B9}"/>
          </ac:spMkLst>
        </pc:spChg>
        <pc:spChg chg="mod">
          <ac:chgData name="Carl Fredrik Samson" userId="586a905d-0d4a-4994-a59a-597fc9a54863" providerId="ADAL" clId="{0185CA60-E8CC-431E-8C43-3573177272E5}" dt="2020-12-21T12:02:53.951" v="370" actId="1076"/>
          <ac:spMkLst>
            <pc:docMk/>
            <pc:sldMk cId="3398046195" sldId="280"/>
            <ac:spMk id="12" creationId="{8368F81D-44B5-4FEB-9862-9367A41197F3}"/>
          </ac:spMkLst>
        </pc:spChg>
        <pc:spChg chg="del">
          <ac:chgData name="Carl Fredrik Samson" userId="586a905d-0d4a-4994-a59a-597fc9a54863" providerId="ADAL" clId="{0185CA60-E8CC-431E-8C43-3573177272E5}" dt="2020-12-21T12:02:58.162" v="371" actId="478"/>
          <ac:spMkLst>
            <pc:docMk/>
            <pc:sldMk cId="3398046195" sldId="280"/>
            <ac:spMk id="13" creationId="{7189929D-5CA3-4663-B2AC-0EDB29097BDE}"/>
          </ac:spMkLst>
        </pc:spChg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15" creationId="{1D45B8BF-ADB8-47AF-AB69-CF30491965CF}"/>
          </ac:spMkLst>
        </pc:spChg>
      </pc:sldChg>
      <pc:sldMasterChg chg="modTransition modSldLayout">
        <pc:chgData name="Carl Fredrik Samson" userId="586a905d-0d4a-4994-a59a-597fc9a54863" providerId="ADAL" clId="{0185CA60-E8CC-431E-8C43-3573177272E5}" dt="2020-12-21T11:36:20.861" v="0"/>
        <pc:sldMasterMkLst>
          <pc:docMk/>
          <pc:sldMasterMk cId="861471252" sldId="2147483648"/>
        </pc:sldMasterMkLst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817094876" sldId="2147483649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2639835972" sldId="2147483650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622508384" sldId="2147483651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1771718939" sldId="2147483652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3160081499" sldId="2147483653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292335241" sldId="2147483654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924934464" sldId="2147483655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3947164873" sldId="2147483656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3218444127" sldId="2147483657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1638570953" sldId="2147483658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199792606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B619A27-CFA0-4D62-B97A-FB5B304CB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A751577-B26D-4FE7-AF98-9F2EE1141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F687D2E-B0F2-466F-A485-3C830669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55BA6ED-6CC1-49DD-A4AE-A441A187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9B94B28-1DC3-4077-A44F-83BFDC67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70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0435036-0A77-4FE5-A006-6D69B42C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16BB5D1-344F-4E8E-ACCF-6E9EF2CAF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6340DCF-4A95-4441-874E-E4B77463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0B65B59-1B5C-470E-8B59-67C30D81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B599548-5144-4BD5-AD71-065B9E7D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857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DE287748-585C-486A-9206-BF0E16F94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0E7EA95-E6A4-4D69-8472-0FF7B364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31CD32D-5CFD-41E5-A5C4-E752B555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FFA82B9-9655-4223-9542-AADAB844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5B12DAA-E1F6-442B-92DD-B71E1731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792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BBCBBF-6E32-43DE-AB8D-84FB4755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24334-2CB0-4176-8149-F6F9AB27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F6CA600-7B63-469C-894C-E44B22B4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DFEDAD9-284C-47BA-91AD-41175998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353369-EFAB-4E4C-8C15-4C297740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983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26E329-6BDE-448F-979E-46851014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7B193C2-4834-4CE2-814D-31CD655D1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9387FB6-C374-4046-BA0A-7C951B27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FEB8F92-4F81-4AEF-919E-FD252730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6F0C920-0597-4C5F-B67A-1159A681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250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E1117F-DF5A-42ED-B0B7-43EC7358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3972A12-F790-417D-AA3E-EBED3E60F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DB8E28B-5468-4B10-96DD-864C9DE91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927E98B-B9FA-4F46-81CA-7E491784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53C5E73-FC61-465F-BCB5-6E9A85AD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3724C59-D222-4B95-A44C-61DAD9CF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171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E69FB8-0D98-42B2-88C8-DFA352C5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DBCAFA5-246B-40DC-A249-F53C705C3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8E5C1A8-A0E9-4DFF-BBA6-A83121146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ABF5B2B-BC9F-4B7A-97C6-8CA9242B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8F60C8A-5691-4538-A668-91AFD2D59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011197C-A606-41D5-B85F-CD32FAB5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DC51C88-AD4E-416A-BEC8-605FD74C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07A72B5-CE89-4054-A562-67ECED0F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008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4DD868-2571-4F0D-91C7-C1C728D4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6DF35C6-FE16-4076-B7EC-7BB29046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5B57A5E-DE92-4534-AA19-A744AAD0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D2573F4-47EE-4718-955A-9355A589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33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4CB1DB14-0C86-4BC1-B073-84FCCE84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E1EC68E-0493-43B5-B0B8-3DDDE269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8E8E3F8-2024-42C6-BDE3-45C52688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493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62D2144-9F57-48D2-9C35-9F63E91C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7B277C9-8E0E-411D-93CF-748E13D73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91F8C95-A932-4458-BD0B-49E72466F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3233341-DB0D-4945-BB5B-EAD2E12E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6569FC7-E9EF-4F69-95C8-F38DE387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A11EA42-3B2A-498F-9647-8B53A57C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716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920E5C-C736-40F4-B377-6D39890D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0141373-C5D9-457A-8BA4-0B0CFC02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6C7A39C-960C-401F-97CC-EAEC1ED5B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03BE869-4561-44F2-B835-814DDECC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4F0C026-AF26-4509-9FC0-C78E9F8E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6E67356-BE63-41DA-BA81-08B1B497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844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6F52EBE-9A67-4CDB-B1A5-D44687E6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871B33C-33B0-4977-B576-3A21A19A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3F51DE7-0E97-4F03-BA4E-ADC194332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85B26D0-E040-4A97-A34C-894E62AFF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0A28EE2-16B8-4B3F-A16B-447906319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147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1A1D9630-F6FF-46AC-A46A-0B408A72588E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840225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rtruntime.block_on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04872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1D45B8BF-ADB8-47AF-AB69-CF30491965CF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BE77304B-EE5C-41BC-A864-22670D34AC6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</a:t>
            </a:r>
          </a:p>
        </p:txBody>
      </p:sp>
      <p:sp>
        <p:nvSpPr>
          <p:cNvPr id="16" name="Rektangel: avrundede hjørner 15">
            <a:extLst>
              <a:ext uri="{FF2B5EF4-FFF2-40B4-BE49-F238E27FC236}">
                <a16:creationId xmlns:a16="http://schemas.microsoft.com/office/drawing/2014/main" id="{744DF5FC-847A-4745-9759-E283DC4A1801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7" name="Pil: høyre 16">
            <a:extLst>
              <a:ext uri="{FF2B5EF4-FFF2-40B4-BE49-F238E27FC236}">
                <a16:creationId xmlns:a16="http://schemas.microsoft.com/office/drawing/2014/main" id="{8256478E-0E12-46F7-ACCC-81DA61C7DA7A}"/>
              </a:ext>
            </a:extLst>
          </p:cNvPr>
          <p:cNvSpPr/>
          <p:nvPr/>
        </p:nvSpPr>
        <p:spPr>
          <a:xfrm>
            <a:off x="542543" y="1152746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043E65C3-A903-45F5-BC24-9E43D19F97E1}"/>
              </a:ext>
            </a:extLst>
          </p:cNvPr>
          <p:cNvSpPr txBox="1"/>
          <p:nvPr/>
        </p:nvSpPr>
        <p:spPr>
          <a:xfrm>
            <a:off x="969262" y="1059520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  <a:latin typeface="JetBrains Mono" panose="020B0509020102050004" pitchFamily="49" charset="0"/>
              </a:rPr>
              <a:t>PROGRAM STARTING.</a:t>
            </a:r>
          </a:p>
        </p:txBody>
      </p:sp>
      <p:sp>
        <p:nvSpPr>
          <p:cNvPr id="9" name="Snakkeboble: rektangel 8">
            <a:extLst>
              <a:ext uri="{FF2B5EF4-FFF2-40B4-BE49-F238E27FC236}">
                <a16:creationId xmlns:a16="http://schemas.microsoft.com/office/drawing/2014/main" id="{6B9D4B99-C2D4-438C-83A9-F6F99EFB8639}"/>
              </a:ext>
            </a:extLst>
          </p:cNvPr>
          <p:cNvSpPr/>
          <p:nvPr/>
        </p:nvSpPr>
        <p:spPr>
          <a:xfrm>
            <a:off x="9215628" y="817611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endParaRPr lang="nb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395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51460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io_resource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C8A27D9-9CA8-4581-8F7D-CECE5BC550AB}"/>
              </a:ext>
            </a:extLst>
          </p:cNvPr>
          <p:cNvSpPr txBox="1"/>
          <p:nvPr/>
        </p:nvSpPr>
        <p:spPr>
          <a:xfrm>
            <a:off x="5495542" y="4105717"/>
            <a:ext cx="3252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latin typeface="JetBrains Mono" panose="020B0509020102050004" pitchFamily="49" charset="0"/>
              </a:rPr>
              <a:t>Impl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latin typeface="JetBrains Mono" panose="020B0509020102050004" pitchFamily="49" charset="0"/>
              </a:rPr>
              <a:t> for </a:t>
            </a:r>
            <a:r>
              <a:rPr lang="nb-NO" sz="1200" dirty="0" err="1">
                <a:latin typeface="JetBrains Mono" panose="020B0509020102050004" pitchFamily="49" charset="0"/>
              </a:rPr>
              <a:t>IoResource</a:t>
            </a:r>
            <a:r>
              <a:rPr lang="nb-NO" sz="1200" dirty="0">
                <a:latin typeface="JetBrains Mono" panose="020B0509020102050004" pitchFamily="49" charset="0"/>
              </a:rPr>
              <a:t> {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</a:t>
            </a:r>
            <a:r>
              <a:rPr lang="nb-NO" sz="1200" dirty="0" err="1">
                <a:latin typeface="JetBrains Mono" panose="020B0509020102050004" pitchFamily="49" charset="0"/>
              </a:rPr>
              <a:t>fn</a:t>
            </a:r>
            <a:r>
              <a:rPr lang="nb-NO" sz="1200" dirty="0">
                <a:latin typeface="JetBrains Mono" panose="020B0509020102050004" pitchFamily="49" charset="0"/>
              </a:rPr>
              <a:t> poll(&amp;mut </a:t>
            </a:r>
            <a:r>
              <a:rPr lang="nb-NO" sz="1200" dirty="0" err="1">
                <a:latin typeface="JetBrains Mono" panose="020B0509020102050004" pitchFamily="49" charset="0"/>
              </a:rPr>
              <a:t>self</a:t>
            </a:r>
            <a:r>
              <a:rPr lang="nb-NO" sz="1200" dirty="0"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latin typeface="JetBrains Mono" panose="020B0509020102050004" pitchFamily="49" charset="0"/>
              </a:rPr>
              <a:t>waker</a:t>
            </a:r>
            <a:r>
              <a:rPr lang="nb-NO" sz="1200" dirty="0">
                <a:latin typeface="JetBrains Mono" panose="020B0509020102050004" pitchFamily="49" charset="0"/>
              </a:rPr>
              <a:t>) … {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  </a:t>
            </a:r>
            <a:r>
              <a:rPr lang="nb-NO" sz="1200" dirty="0" err="1">
                <a:latin typeface="JetBrains Mono" panose="020B0509020102050004" pitchFamily="49" charset="0"/>
              </a:rPr>
              <a:t>EVENTS.insert</a:t>
            </a:r>
            <a:r>
              <a:rPr lang="nb-NO" sz="1200" dirty="0">
                <a:latin typeface="JetBrains Mono" panose="020B0509020102050004" pitchFamily="49" charset="0"/>
              </a:rPr>
              <a:t>(1, </a:t>
            </a:r>
            <a:r>
              <a:rPr lang="nb-NO" sz="1200" dirty="0" err="1">
                <a:latin typeface="JetBrains Mono" panose="020B0509020102050004" pitchFamily="49" charset="0"/>
              </a:rPr>
              <a:t>waker</a:t>
            </a:r>
            <a:r>
              <a:rPr lang="nb-NO" sz="1200" dirty="0">
                <a:latin typeface="JetBrains Mono" panose="020B0509020102050004" pitchFamily="49" charset="0"/>
              </a:rPr>
              <a:t>)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}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}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DA704D71-902E-4B91-93EE-C198D7E067F4}"/>
              </a:ext>
            </a:extLst>
          </p:cNvPr>
          <p:cNvSpPr/>
          <p:nvPr/>
        </p:nvSpPr>
        <p:spPr>
          <a:xfrm>
            <a:off x="399288" y="4105716"/>
            <a:ext cx="8296656" cy="11856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AC59C0F3-F5D1-4A55-9085-A724954032B2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</a:t>
            </a:r>
          </a:p>
        </p:txBody>
      </p:sp>
      <p:sp>
        <p:nvSpPr>
          <p:cNvPr id="20" name="Rektangel: avrundede hjørner 19">
            <a:extLst>
              <a:ext uri="{FF2B5EF4-FFF2-40B4-BE49-F238E27FC236}">
                <a16:creationId xmlns:a16="http://schemas.microsoft.com/office/drawing/2014/main" id="{6A6414DD-2462-49D5-AE10-5C0448843231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21" name="Snakkeboble: rektangel 20">
            <a:extLst>
              <a:ext uri="{FF2B5EF4-FFF2-40B4-BE49-F238E27FC236}">
                <a16:creationId xmlns:a16="http://schemas.microsoft.com/office/drawing/2014/main" id="{AC784E2A-A520-47E5-9F7F-6F797CE10242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Here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see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implementation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trait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for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object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created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by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It stores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together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with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token «1»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identifying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event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  <p:grpSp>
        <p:nvGrpSpPr>
          <p:cNvPr id="9" name="Gruppe 8">
            <a:extLst>
              <a:ext uri="{FF2B5EF4-FFF2-40B4-BE49-F238E27FC236}">
                <a16:creationId xmlns:a16="http://schemas.microsoft.com/office/drawing/2014/main" id="{519AD975-93B7-41AC-B1DF-20BF5D0059D6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4" name="Rektangel: avrundede hjørner 3">
              <a:extLst>
                <a:ext uri="{FF2B5EF4-FFF2-40B4-BE49-F238E27FC236}">
                  <a16:creationId xmlns:a16="http://schemas.microsoft.com/office/drawing/2014/main" id="{99DA98F8-85FC-4EFC-A32C-51C1F58D4103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Magnetplate 1">
              <a:extLst>
                <a:ext uri="{FF2B5EF4-FFF2-40B4-BE49-F238E27FC236}">
                  <a16:creationId xmlns:a16="http://schemas.microsoft.com/office/drawing/2014/main" id="{A0234C50-26A0-421A-98A4-74CB112DA4B7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" name="TekstSylinder 7">
              <a:extLst>
                <a:ext uri="{FF2B5EF4-FFF2-40B4-BE49-F238E27FC236}">
                  <a16:creationId xmlns:a16="http://schemas.microsoft.com/office/drawing/2014/main" id="{AC22B2D7-117A-4F04-B6A4-84ED15870927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sp>
        <p:nvSpPr>
          <p:cNvPr id="22" name="Rektangel 21">
            <a:extLst>
              <a:ext uri="{FF2B5EF4-FFF2-40B4-BE49-F238E27FC236}">
                <a16:creationId xmlns:a16="http://schemas.microsoft.com/office/drawing/2014/main" id="{DC57BB4B-B53C-43EE-80CD-1668969E6D24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878FD1E6-E6AE-4FA5-8E8F-4E541EF6EF22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35D6249A-C770-4B37-B755-151ED3CF7BDE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5" name="Rektangel: avrundede hjørner 24">
            <a:extLst>
              <a:ext uri="{FF2B5EF4-FFF2-40B4-BE49-F238E27FC236}">
                <a16:creationId xmlns:a16="http://schemas.microsoft.com/office/drawing/2014/main" id="{0A55FC24-B0F3-4333-90FC-0B80D0CB3217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26" name="Rektangel: avrundede hjørner 25">
            <a:extLst>
              <a:ext uri="{FF2B5EF4-FFF2-40B4-BE49-F238E27FC236}">
                <a16:creationId xmlns:a16="http://schemas.microsoft.com/office/drawing/2014/main" id="{B379FEEC-42C1-41CD-BF98-0C9010C65AEA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27" name="Rektangel: avrundede hjørner 26">
            <a:extLst>
              <a:ext uri="{FF2B5EF4-FFF2-40B4-BE49-F238E27FC236}">
                <a16:creationId xmlns:a16="http://schemas.microsoft.com/office/drawing/2014/main" id="{E88436CA-D5B8-440B-9243-AC9EDDFBD6EC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28" name="Pil: høyre 27">
            <a:extLst>
              <a:ext uri="{FF2B5EF4-FFF2-40B4-BE49-F238E27FC236}">
                <a16:creationId xmlns:a16="http://schemas.microsoft.com/office/drawing/2014/main" id="{12564A47-74FA-4F46-9ED4-53A0860CFA48}"/>
              </a:ext>
            </a:extLst>
          </p:cNvPr>
          <p:cNvSpPr/>
          <p:nvPr/>
        </p:nvSpPr>
        <p:spPr>
          <a:xfrm>
            <a:off x="1061932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6763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main_fut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274820"/>
            <a:ext cx="3206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leaf_fut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</a:t>
            </a:r>
          </a:p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returns</a:t>
            </a:r>
            <a:endParaRPr lang="nb-NO" sz="1200" dirty="0">
              <a:solidFill>
                <a:schemeClr val="bg1">
                  <a:lumMod val="50000"/>
                </a:schemeClr>
              </a:solidFill>
              <a:latin typeface="JetBrains Mono" panose="020B0509020102050004" pitchFamily="49" charset="0"/>
            </a:endParaRPr>
          </a:p>
          <a:p>
            <a:r>
              <a:rPr lang="nb-NO" sz="1200" dirty="0">
                <a:latin typeface="JetBrains Mono" panose="020B0509020102050004" pitchFamily="49" charset="0"/>
              </a:rPr>
              <a:t>Poll::</a:t>
            </a:r>
            <a:r>
              <a:rPr lang="nb-NO" sz="1200" dirty="0" err="1">
                <a:latin typeface="JetBrains Mono" panose="020B0509020102050004" pitchFamily="49" charset="0"/>
              </a:rPr>
              <a:t>Pending</a:t>
            </a:r>
            <a:endParaRPr lang="nb-NO" sz="1200" dirty="0">
              <a:latin typeface="JetBrains Mono" panose="020B0509020102050004" pitchFamily="49" charset="0"/>
            </a:endParaRPr>
          </a:p>
          <a:p>
            <a:r>
              <a:rPr lang="nb-NO" sz="1200" dirty="0">
                <a:latin typeface="JetBrains Mono" panose="020B0509020102050004" pitchFamily="49" charset="0"/>
              </a:rPr>
              <a:t>// </a:t>
            </a:r>
            <a:r>
              <a:rPr lang="nb-NO" sz="1200" dirty="0" err="1">
                <a:latin typeface="JetBrains Mono" panose="020B0509020102050004" pitchFamily="49" charset="0"/>
              </a:rPr>
              <a:t>sleep</a:t>
            </a:r>
            <a:r>
              <a:rPr lang="nb-NO" sz="1200" dirty="0">
                <a:latin typeface="JetBrains Mono" panose="020B0509020102050004" pitchFamily="49" charset="0"/>
              </a:rPr>
              <a:t> or </a:t>
            </a:r>
            <a:r>
              <a:rPr lang="nb-NO" sz="1200" dirty="0" err="1">
                <a:latin typeface="JetBrains Mono" panose="020B0509020102050004" pitchFamily="49" charset="0"/>
              </a:rPr>
              <a:t>schedule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other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work</a:t>
            </a:r>
            <a:endParaRPr lang="nb-NO" sz="1200" dirty="0">
              <a:latin typeface="JetBrains Mono" panose="020B0509020102050004" pitchFamily="49" charset="0"/>
            </a:endParaRP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: avrundede hjørner 17">
            <a:extLst>
              <a:ext uri="{FF2B5EF4-FFF2-40B4-BE49-F238E27FC236}">
                <a16:creationId xmlns:a16="http://schemas.microsoft.com/office/drawing/2014/main" id="{68F8F94A-7461-4B0A-A606-3F4DCECA1402}"/>
              </a:ext>
            </a:extLst>
          </p:cNvPr>
          <p:cNvSpPr/>
          <p:nvPr/>
        </p:nvSpPr>
        <p:spPr>
          <a:xfrm>
            <a:off x="9384792" y="158709"/>
            <a:ext cx="2459736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io_resource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6DF8F914-321A-4443-BB78-22D1DB5B954A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</a:t>
            </a:r>
          </a:p>
        </p:txBody>
      </p:sp>
      <p:sp>
        <p:nvSpPr>
          <p:cNvPr id="20" name="Rektangel: avrundede hjørner 19">
            <a:extLst>
              <a:ext uri="{FF2B5EF4-FFF2-40B4-BE49-F238E27FC236}">
                <a16:creationId xmlns:a16="http://schemas.microsoft.com/office/drawing/2014/main" id="{043966DC-B60F-41BB-8A37-979A6B5F4C52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21" name="Snakkeboble: rektangel 20">
            <a:extLst>
              <a:ext uri="{FF2B5EF4-FFF2-40B4-BE49-F238E27FC236}">
                <a16:creationId xmlns:a16="http://schemas.microsoft.com/office/drawing/2014/main" id="{FF44593E-5E1C-4FFA-972D-E7007BBBF47A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This time calling «poll»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returns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«Poll::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Pending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since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actually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have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wait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until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I/O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resource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places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waiting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queue</a:t>
            </a:r>
            <a:endParaRPr lang="nb-NO" sz="1200" dirty="0">
              <a:solidFill>
                <a:schemeClr val="tx1"/>
              </a:solidFill>
              <a:latin typeface="Agave" panose="020B0509040604020203" pitchFamily="49" charset="0"/>
            </a:endParaRPr>
          </a:p>
        </p:txBody>
      </p: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44B44CB9-E76E-4F40-9A4D-7561D2C4264E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3" name="Rektangel: avrundede hjørner 22">
              <a:extLst>
                <a:ext uri="{FF2B5EF4-FFF2-40B4-BE49-F238E27FC236}">
                  <a16:creationId xmlns:a16="http://schemas.microsoft.com/office/drawing/2014/main" id="{E220BF93-1510-46F9-85D7-35360E72738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Magnetplate 23">
              <a:extLst>
                <a:ext uri="{FF2B5EF4-FFF2-40B4-BE49-F238E27FC236}">
                  <a16:creationId xmlns:a16="http://schemas.microsoft.com/office/drawing/2014/main" id="{26EA1694-1FF0-490C-998F-2B4A87F6BA42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TekstSylinder 24">
              <a:extLst>
                <a:ext uri="{FF2B5EF4-FFF2-40B4-BE49-F238E27FC236}">
                  <a16:creationId xmlns:a16="http://schemas.microsoft.com/office/drawing/2014/main" id="{5EA894FF-1314-40C3-9791-1FE69AB2B3FF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CECC1A8D-611A-463B-A97F-64C19B981159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7" name="Rektangel: avrundede hjørner 26">
              <a:extLst>
                <a:ext uri="{FF2B5EF4-FFF2-40B4-BE49-F238E27FC236}">
                  <a16:creationId xmlns:a16="http://schemas.microsoft.com/office/drawing/2014/main" id="{E9A81675-3352-4D81-9608-9802D192CB49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Magnetplate 27">
              <a:extLst>
                <a:ext uri="{FF2B5EF4-FFF2-40B4-BE49-F238E27FC236}">
                  <a16:creationId xmlns:a16="http://schemas.microsoft.com/office/drawing/2014/main" id="{C36314F1-8B61-42C3-BC6C-E80ADED6A490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TekstSylinder 28">
              <a:extLst>
                <a:ext uri="{FF2B5EF4-FFF2-40B4-BE49-F238E27FC236}">
                  <a16:creationId xmlns:a16="http://schemas.microsoft.com/office/drawing/2014/main" id="{A95AB329-8455-4EF1-8DF2-E0E679DB4B40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7F8DC239-76F6-4923-95D8-F95482A8FC24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31" name="Rektangel: avrundede hjørner 30">
              <a:extLst>
                <a:ext uri="{FF2B5EF4-FFF2-40B4-BE49-F238E27FC236}">
                  <a16:creationId xmlns:a16="http://schemas.microsoft.com/office/drawing/2014/main" id="{B07B5974-8209-45A0-A81D-05F49E10DEC7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kstSylinder 31">
              <a:extLst>
                <a:ext uri="{FF2B5EF4-FFF2-40B4-BE49-F238E27FC236}">
                  <a16:creationId xmlns:a16="http://schemas.microsoft.com/office/drawing/2014/main" id="{24EB9864-6EE4-457A-959A-167DD9F81564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3" name="Rektangel 32">
            <a:extLst>
              <a:ext uri="{FF2B5EF4-FFF2-40B4-BE49-F238E27FC236}">
                <a16:creationId xmlns:a16="http://schemas.microsoft.com/office/drawing/2014/main" id="{5FA62943-77F5-464A-8BA2-D4C4A9011753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482B3C9F-757C-4C38-8090-2E3126C03039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55F64E62-BE36-4B3D-A6A3-ABE81B9E399E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D8A91465-3857-44C4-BF1D-EF6F0ADD8A79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7B046B02-4304-410B-8357-8948BFFD7813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8" name="Rektangel: avrundede hjørner 37">
            <a:extLst>
              <a:ext uri="{FF2B5EF4-FFF2-40B4-BE49-F238E27FC236}">
                <a16:creationId xmlns:a16="http://schemas.microsoft.com/office/drawing/2014/main" id="{0BF84DAD-BE8E-4258-B9A6-80A5E100000D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9" name="Pil: høyre 38">
            <a:extLst>
              <a:ext uri="{FF2B5EF4-FFF2-40B4-BE49-F238E27FC236}">
                <a16:creationId xmlns:a16="http://schemas.microsoft.com/office/drawing/2014/main" id="{D85245A5-E694-45E7-9BD6-1EFB8A8FC001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26392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489929"/>
            <a:ext cx="320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Scheduling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other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futures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that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are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ready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or just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sleeps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…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9" name="Snakkeboble: rektangel 18">
            <a:extLst>
              <a:ext uri="{FF2B5EF4-FFF2-40B4-BE49-F238E27FC236}">
                <a16:creationId xmlns:a16="http://schemas.microsoft.com/office/drawing/2014/main" id="{4BE5B1CE-7652-4B86-9974-BF0F0B1D0B76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At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this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point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do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two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things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look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through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its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queue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see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any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Futures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or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just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sleep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and preserve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power</a:t>
            </a:r>
            <a:endParaRPr lang="nb-NO" sz="1200" dirty="0">
              <a:solidFill>
                <a:schemeClr val="tx1"/>
              </a:solidFill>
              <a:latin typeface="Agave" panose="020B0509040604020203" pitchFamily="49" charset="0"/>
            </a:endParaRP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823A602C-72C4-4F10-8F0A-0867E7B85FB2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C89960CC-7703-4079-A4D4-63AFA4988001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Magnetplate 21">
              <a:extLst>
                <a:ext uri="{FF2B5EF4-FFF2-40B4-BE49-F238E27FC236}">
                  <a16:creationId xmlns:a16="http://schemas.microsoft.com/office/drawing/2014/main" id="{13FD3351-5EDA-4D2F-9B4B-50DD980CB2FF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893AA1B4-E9D4-4B07-B187-22416482BBC7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AF01732B-2424-4EB8-8A5F-A119D44DD2F4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DC85A12C-09AE-4BFE-BCA1-74EEE60E811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Magnetplate 25">
              <a:extLst>
                <a:ext uri="{FF2B5EF4-FFF2-40B4-BE49-F238E27FC236}">
                  <a16:creationId xmlns:a16="http://schemas.microsoft.com/office/drawing/2014/main" id="{A9EC1911-5769-44EB-9AE7-29F1DE93FAB4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162979AA-29E9-41E7-86D5-BBE68AE2D84A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15787A14-0BCB-4FA2-B513-7420EB236DE6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E3247D7F-A1E0-47EE-8282-87A4DB09F79D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kstSylinder 30">
              <a:extLst>
                <a:ext uri="{FF2B5EF4-FFF2-40B4-BE49-F238E27FC236}">
                  <a16:creationId xmlns:a16="http://schemas.microsoft.com/office/drawing/2014/main" id="{BACB744C-E5C3-4DA1-8B4B-5D395AC210C5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2" name="Rektangel 31">
            <a:extLst>
              <a:ext uri="{FF2B5EF4-FFF2-40B4-BE49-F238E27FC236}">
                <a16:creationId xmlns:a16="http://schemas.microsoft.com/office/drawing/2014/main" id="{AC28DF41-13AC-4E25-8231-6CB279CE471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11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EE3912BA-DF51-4926-9C3D-6D4EB20FB884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ED354A41-8F77-4197-B236-300164B6BABF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3781A9B5-2378-4DAE-B64B-263E22AB924D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5" name="Rektangel: avrundede hjørner 34">
            <a:extLst>
              <a:ext uri="{FF2B5EF4-FFF2-40B4-BE49-F238E27FC236}">
                <a16:creationId xmlns:a16="http://schemas.microsoft.com/office/drawing/2014/main" id="{74981E46-DBFC-4E67-887B-9C73B79F5D96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1AA0B71E-5F0B-48AE-932B-20869D0CA36B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2CAF0E67-0CC6-4184-9573-6CB63F7B3C85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8" name="Pil: høyre 37">
            <a:extLst>
              <a:ext uri="{FF2B5EF4-FFF2-40B4-BE49-F238E27FC236}">
                <a16:creationId xmlns:a16="http://schemas.microsoft.com/office/drawing/2014/main" id="{3249697A-E3E1-4C4B-A4FE-84234C7F377B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7126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7091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EAE824B0-8515-4F27-B6D1-4C2CA6A7A444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0" name="Rektangel: avrundede hjørner 19">
              <a:extLst>
                <a:ext uri="{FF2B5EF4-FFF2-40B4-BE49-F238E27FC236}">
                  <a16:creationId xmlns:a16="http://schemas.microsoft.com/office/drawing/2014/main" id="{5D1C9428-9F7E-424A-B0D8-10E3CC0A34C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Magnetplate 20">
              <a:extLst>
                <a:ext uri="{FF2B5EF4-FFF2-40B4-BE49-F238E27FC236}">
                  <a16:creationId xmlns:a16="http://schemas.microsoft.com/office/drawing/2014/main" id="{645759C1-C797-4704-9027-F3549068AFD5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TekstSylinder 21">
              <a:extLst>
                <a:ext uri="{FF2B5EF4-FFF2-40B4-BE49-F238E27FC236}">
                  <a16:creationId xmlns:a16="http://schemas.microsoft.com/office/drawing/2014/main" id="{050A6526-A297-43EF-8739-A7831D8CF6EA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88BBCCE4-BDD3-4843-8BAA-45A9C2174D8B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4" name="Rektangel: avrundede hjørner 23">
              <a:extLst>
                <a:ext uri="{FF2B5EF4-FFF2-40B4-BE49-F238E27FC236}">
                  <a16:creationId xmlns:a16="http://schemas.microsoft.com/office/drawing/2014/main" id="{F7698383-A6EE-457B-A2AA-D00D1A817E8B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Magnetplate 24">
              <a:extLst>
                <a:ext uri="{FF2B5EF4-FFF2-40B4-BE49-F238E27FC236}">
                  <a16:creationId xmlns:a16="http://schemas.microsoft.com/office/drawing/2014/main" id="{AAF8C0C1-F4A9-4959-A1E7-C2E9D7008F30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TekstSylinder 25">
              <a:extLst>
                <a:ext uri="{FF2B5EF4-FFF2-40B4-BE49-F238E27FC236}">
                  <a16:creationId xmlns:a16="http://schemas.microsoft.com/office/drawing/2014/main" id="{6BA18DD3-BD7F-4B11-A012-843B0743B63B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7" name="Gruppe 26">
            <a:extLst>
              <a:ext uri="{FF2B5EF4-FFF2-40B4-BE49-F238E27FC236}">
                <a16:creationId xmlns:a16="http://schemas.microsoft.com/office/drawing/2014/main" id="{FC88F033-3243-4496-8091-A452C2211C75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8" name="Rektangel: avrundede hjørner 27">
              <a:extLst>
                <a:ext uri="{FF2B5EF4-FFF2-40B4-BE49-F238E27FC236}">
                  <a16:creationId xmlns:a16="http://schemas.microsoft.com/office/drawing/2014/main" id="{0F0895B9-B33B-4769-863F-B83982A4A46C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kstSylinder 28">
              <a:extLst>
                <a:ext uri="{FF2B5EF4-FFF2-40B4-BE49-F238E27FC236}">
                  <a16:creationId xmlns:a16="http://schemas.microsoft.com/office/drawing/2014/main" id="{F5506AC3-0F30-43BE-B6A3-5341B0CAFC8F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0" name="Snakkeboble: rektangel 29">
            <a:extLst>
              <a:ext uri="{FF2B5EF4-FFF2-40B4-BE49-F238E27FC236}">
                <a16:creationId xmlns:a16="http://schemas.microsoft.com/office/drawing/2014/main" id="{9CBE528C-779D-4F00-AECF-D236398BDBBA}"/>
              </a:ext>
            </a:extLst>
          </p:cNvPr>
          <p:cNvSpPr/>
          <p:nvPr/>
        </p:nvSpPr>
        <p:spPr>
          <a:xfrm>
            <a:off x="9204960" y="811514"/>
            <a:ext cx="2743200" cy="1478061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In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our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example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it just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sleeps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If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poll `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non_leaf_fut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`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more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would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be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stuck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at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step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2,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returning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Poll::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Pending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advances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returns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Poll::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endParaRPr lang="nb-NO" sz="1200" dirty="0">
              <a:solidFill>
                <a:schemeClr val="tx1"/>
              </a:solidFill>
              <a:latin typeface="Agave" panose="020B0509040604020203" pitchFamily="49" charset="0"/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7FEBAD31-2908-4DBC-BF15-8C26B2A45407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12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9303BD07-916B-4CBA-801F-12C49B220443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39E7D929-0C8A-4875-8738-81CEC1A42F0A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C62FC114-DC95-4513-84BC-9650EDD991DE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5" name="Rektangel: avrundede hjørner 34">
            <a:extLst>
              <a:ext uri="{FF2B5EF4-FFF2-40B4-BE49-F238E27FC236}">
                <a16:creationId xmlns:a16="http://schemas.microsoft.com/office/drawing/2014/main" id="{3C559538-585D-45F9-8700-8E3F7A93E22F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35B7FB1D-4DC4-4E47-99B2-66E326EE398F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EF3D5B72-F5A6-4A7E-9179-01ECA966ADEC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8" name="Pil: høyre 37">
            <a:extLst>
              <a:ext uri="{FF2B5EF4-FFF2-40B4-BE49-F238E27FC236}">
                <a16:creationId xmlns:a16="http://schemas.microsoft.com/office/drawing/2014/main" id="{1D4D65AE-A9AC-4456-8AF1-B3B576EE1A03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1712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489929"/>
            <a:ext cx="32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Still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sleeping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(in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this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case)…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D4DBC548-A144-4C5E-B6FE-CB9B642016A1}"/>
              </a:ext>
            </a:extLst>
          </p:cNvPr>
          <p:cNvSpPr/>
          <p:nvPr/>
        </p:nvSpPr>
        <p:spPr>
          <a:xfrm>
            <a:off x="399288" y="4105716"/>
            <a:ext cx="8296656" cy="11856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96C627B0-CE0D-4973-AA38-73ADEC1781E4}"/>
              </a:ext>
            </a:extLst>
          </p:cNvPr>
          <p:cNvSpPr txBox="1"/>
          <p:nvPr/>
        </p:nvSpPr>
        <p:spPr>
          <a:xfrm>
            <a:off x="5628130" y="4343509"/>
            <a:ext cx="32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Event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«1» is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ready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!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E202E891-2B48-4086-B3F0-5BBF1172FEDD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13</a:t>
            </a:r>
          </a:p>
        </p:txBody>
      </p:sp>
      <p:grpSp>
        <p:nvGrpSpPr>
          <p:cNvPr id="21" name="Gruppe 20">
            <a:extLst>
              <a:ext uri="{FF2B5EF4-FFF2-40B4-BE49-F238E27FC236}">
                <a16:creationId xmlns:a16="http://schemas.microsoft.com/office/drawing/2014/main" id="{6CE59579-4E15-4B7E-9EC3-21C3E9896B8A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2" name="Rektangel: avrundede hjørner 21">
              <a:extLst>
                <a:ext uri="{FF2B5EF4-FFF2-40B4-BE49-F238E27FC236}">
                  <a16:creationId xmlns:a16="http://schemas.microsoft.com/office/drawing/2014/main" id="{057A0B2A-7164-484B-8171-EBD74B073B4B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Magnetplate 22">
              <a:extLst>
                <a:ext uri="{FF2B5EF4-FFF2-40B4-BE49-F238E27FC236}">
                  <a16:creationId xmlns:a16="http://schemas.microsoft.com/office/drawing/2014/main" id="{6E0EDBF4-7685-4897-AA26-3ACE4BB1F6A1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TekstSylinder 23">
              <a:extLst>
                <a:ext uri="{FF2B5EF4-FFF2-40B4-BE49-F238E27FC236}">
                  <a16:creationId xmlns:a16="http://schemas.microsoft.com/office/drawing/2014/main" id="{49CEBDE2-5A48-4CBD-8401-CF3533F49BF2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E67694F3-BB43-495D-A482-AAD3DAD6AC8C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6" name="Rektangel: avrundede hjørner 25">
              <a:extLst>
                <a:ext uri="{FF2B5EF4-FFF2-40B4-BE49-F238E27FC236}">
                  <a16:creationId xmlns:a16="http://schemas.microsoft.com/office/drawing/2014/main" id="{82D9EE7D-7CAA-4FB4-9896-ABFA5BF2A403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Magnetplate 26">
              <a:extLst>
                <a:ext uri="{FF2B5EF4-FFF2-40B4-BE49-F238E27FC236}">
                  <a16:creationId xmlns:a16="http://schemas.microsoft.com/office/drawing/2014/main" id="{BEA040D9-9ECD-46F7-BBBC-62BB4FD14E85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TekstSylinder 27">
              <a:extLst>
                <a:ext uri="{FF2B5EF4-FFF2-40B4-BE49-F238E27FC236}">
                  <a16:creationId xmlns:a16="http://schemas.microsoft.com/office/drawing/2014/main" id="{862DF089-91AB-44B5-8E8E-AB5D35ED8181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9" name="Gruppe 28">
            <a:extLst>
              <a:ext uri="{FF2B5EF4-FFF2-40B4-BE49-F238E27FC236}">
                <a16:creationId xmlns:a16="http://schemas.microsoft.com/office/drawing/2014/main" id="{6BB41AB2-7BB3-493C-9A16-6A05DDAF29A8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30" name="Rektangel: avrundede hjørner 29">
              <a:extLst>
                <a:ext uri="{FF2B5EF4-FFF2-40B4-BE49-F238E27FC236}">
                  <a16:creationId xmlns:a16="http://schemas.microsoft.com/office/drawing/2014/main" id="{528F8E3A-250F-4D51-AED4-9413802B1423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kstSylinder 30">
              <a:extLst>
                <a:ext uri="{FF2B5EF4-FFF2-40B4-BE49-F238E27FC236}">
                  <a16:creationId xmlns:a16="http://schemas.microsoft.com/office/drawing/2014/main" id="{DD504890-AAEC-49D1-B978-E4B0EDD04EFF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2" name="Snakkeboble: rektangel 31">
            <a:extLst>
              <a:ext uri="{FF2B5EF4-FFF2-40B4-BE49-F238E27FC236}">
                <a16:creationId xmlns:a16="http://schemas.microsoft.com/office/drawing/2014/main" id="{C6B28118-B01B-49EC-B922-6FC575FE0D3A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The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notices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(or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gets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notified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)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that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event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endParaRPr lang="nb-NO" sz="1200" dirty="0">
              <a:solidFill>
                <a:schemeClr val="tx1"/>
              </a:solidFill>
              <a:latin typeface="Agave" panose="020B0509040604020203" pitchFamily="49" charset="0"/>
            </a:endParaRPr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6527B998-1199-438B-BA2B-68CA4F28A73D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838DF613-934D-4855-88BA-613CA539ED59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658C99CE-0FE8-455E-8AE9-43EB489D7656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C5046A02-B193-46A6-A836-BCF8A3B7DAB2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1F8F5DAF-AF30-483F-A389-36D5F7FAEFA0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8" name="Rektangel: avrundede hjørner 37">
            <a:extLst>
              <a:ext uri="{FF2B5EF4-FFF2-40B4-BE49-F238E27FC236}">
                <a16:creationId xmlns:a16="http://schemas.microsoft.com/office/drawing/2014/main" id="{6AC7B865-7BC7-4354-8055-1D759187F3D6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9" name="Pil: høyre 38">
            <a:extLst>
              <a:ext uri="{FF2B5EF4-FFF2-40B4-BE49-F238E27FC236}">
                <a16:creationId xmlns:a16="http://schemas.microsoft.com/office/drawing/2014/main" id="{E7B2E81C-EE92-42B5-B52D-A3E778401DE0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14329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59736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C8A27D9-9CA8-4581-8F7D-CECE5BC550AB}"/>
              </a:ext>
            </a:extLst>
          </p:cNvPr>
          <p:cNvSpPr txBox="1"/>
          <p:nvPr/>
        </p:nvSpPr>
        <p:spPr>
          <a:xfrm>
            <a:off x="5495542" y="4105717"/>
            <a:ext cx="3252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latin typeface="JetBrains Mono" panose="020B0509020102050004" pitchFamily="49" charset="0"/>
              </a:rPr>
              <a:t>Impl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Reactor</a:t>
            </a:r>
            <a:r>
              <a:rPr lang="nb-NO" sz="1200" dirty="0">
                <a:latin typeface="JetBrains Mono" panose="020B0509020102050004" pitchFamily="49" charset="0"/>
              </a:rPr>
              <a:t> {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</a:t>
            </a:r>
            <a:r>
              <a:rPr lang="nb-NO" sz="1200" dirty="0" err="1">
                <a:latin typeface="JetBrains Mono" panose="020B0509020102050004" pitchFamily="49" charset="0"/>
              </a:rPr>
              <a:t>fn</a:t>
            </a:r>
            <a:r>
              <a:rPr lang="nb-NO" sz="1200" dirty="0">
                <a:latin typeface="JetBrains Mono" panose="020B0509020102050004" pitchFamily="49" charset="0"/>
              </a:rPr>
              <a:t> handle(&amp;</a:t>
            </a:r>
            <a:r>
              <a:rPr lang="nb-NO" sz="1200" dirty="0" err="1">
                <a:latin typeface="JetBrains Mono" panose="020B0509020102050004" pitchFamily="49" charset="0"/>
              </a:rPr>
              <a:t>self</a:t>
            </a:r>
            <a:r>
              <a:rPr lang="nb-NO" sz="1200" dirty="0"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latin typeface="JetBrains Mono" panose="020B0509020102050004" pitchFamily="49" charset="0"/>
              </a:rPr>
              <a:t>evt</a:t>
            </a:r>
            <a:r>
              <a:rPr lang="nb-NO" sz="1200" dirty="0">
                <a:latin typeface="JetBrains Mono" panose="020B0509020102050004" pitchFamily="49" charset="0"/>
              </a:rPr>
              <a:t>: u64) {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  let </a:t>
            </a:r>
            <a:r>
              <a:rPr lang="nb-NO" sz="1200" dirty="0" err="1">
                <a:latin typeface="JetBrains Mono" panose="020B0509020102050004" pitchFamily="49" charset="0"/>
              </a:rPr>
              <a:t>waker</a:t>
            </a:r>
            <a:r>
              <a:rPr lang="nb-NO" sz="1200" dirty="0">
                <a:latin typeface="JetBrains Mono" panose="020B0509020102050004" pitchFamily="49" charset="0"/>
              </a:rPr>
              <a:t> = </a:t>
            </a:r>
            <a:r>
              <a:rPr lang="nb-NO" sz="1200" dirty="0" err="1">
                <a:latin typeface="JetBrains Mono" panose="020B0509020102050004" pitchFamily="49" charset="0"/>
              </a:rPr>
              <a:t>EVENTS.get</a:t>
            </a:r>
            <a:r>
              <a:rPr lang="nb-NO" sz="1200" dirty="0">
                <a:latin typeface="JetBrains Mono" panose="020B0509020102050004" pitchFamily="49" charset="0"/>
              </a:rPr>
              <a:t>(</a:t>
            </a:r>
            <a:r>
              <a:rPr lang="nb-NO" sz="1200" dirty="0" err="1">
                <a:latin typeface="JetBrains Mono" panose="020B0509020102050004" pitchFamily="49" charset="0"/>
              </a:rPr>
              <a:t>evt</a:t>
            </a:r>
            <a:r>
              <a:rPr lang="nb-NO" sz="1200" dirty="0">
                <a:latin typeface="JetBrains Mono" panose="020B0509020102050004" pitchFamily="49" charset="0"/>
              </a:rPr>
              <a:t>);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  </a:t>
            </a:r>
            <a:r>
              <a:rPr lang="nb-NO" sz="1200" dirty="0" err="1">
                <a:latin typeface="JetBrains Mono" panose="020B0509020102050004" pitchFamily="49" charset="0"/>
              </a:rPr>
              <a:t>waker.wake</a:t>
            </a:r>
            <a:r>
              <a:rPr lang="nb-NO" sz="1200" dirty="0">
                <a:latin typeface="JetBrains Mono" panose="020B0509020102050004" pitchFamily="49" charset="0"/>
              </a:rPr>
              <a:t>();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}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}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DA704D71-902E-4B91-93EE-C198D7E067F4}"/>
              </a:ext>
            </a:extLst>
          </p:cNvPr>
          <p:cNvSpPr/>
          <p:nvPr/>
        </p:nvSpPr>
        <p:spPr>
          <a:xfrm>
            <a:off x="399288" y="4105716"/>
            <a:ext cx="8296656" cy="11856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86372916-1A89-4C4B-B641-0CC00CC87FA4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14</a:t>
            </a: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FEF82FBB-6243-485F-A3F8-9BD4593701CB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0" name="Rektangel: avrundede hjørner 19">
              <a:extLst>
                <a:ext uri="{FF2B5EF4-FFF2-40B4-BE49-F238E27FC236}">
                  <a16:creationId xmlns:a16="http://schemas.microsoft.com/office/drawing/2014/main" id="{92E550FB-389C-4622-9FDF-D296056705C1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FBDA1B50-2473-48B0-8DDF-EE7691D37968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E8698F9E-8368-4F00-9C1C-A9DDAE600C07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4B928FD8-71F5-44C8-AC92-E180729AA289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Magnetplate 25">
              <a:extLst>
                <a:ext uri="{FF2B5EF4-FFF2-40B4-BE49-F238E27FC236}">
                  <a16:creationId xmlns:a16="http://schemas.microsoft.com/office/drawing/2014/main" id="{B494BED4-A466-4A81-B933-4554582E2C37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14F19550-F82E-4E12-B5B5-936611986D9A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2FDE185B-A233-4751-9611-DB49C5B7FFFF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C83ABAE4-EED9-460B-89FE-E34598C4E80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kstSylinder 29">
              <a:extLst>
                <a:ext uri="{FF2B5EF4-FFF2-40B4-BE49-F238E27FC236}">
                  <a16:creationId xmlns:a16="http://schemas.microsoft.com/office/drawing/2014/main" id="{3F3E32C6-35E7-4D62-912B-6D9921CA48FA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1" name="Snakkeboble: rektangel 30">
            <a:extLst>
              <a:ext uri="{FF2B5EF4-FFF2-40B4-BE49-F238E27FC236}">
                <a16:creationId xmlns:a16="http://schemas.microsoft.com/office/drawing/2014/main" id="{3D3F2784-ED5F-4229-952F-C6ABC5EB3341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The token is «1» so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fetches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associated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with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that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token and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calls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::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».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68CA7936-134C-41AA-8479-BA7018CB1CE7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B2025326-5C76-4F42-8375-1086EFEDE5A7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14297E8D-F0F5-47B8-9EBD-CBD0291D0F1F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5" name="Rektangel: avrundede hjørner 34">
            <a:extLst>
              <a:ext uri="{FF2B5EF4-FFF2-40B4-BE49-F238E27FC236}">
                <a16:creationId xmlns:a16="http://schemas.microsoft.com/office/drawing/2014/main" id="{0A706BDF-7CD9-4222-937B-32A9292DB04E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48197595-706C-46C8-B4BB-371C9B2A30D5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17B2049C-2E7E-4C4E-8175-69DAD2449017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8" name="Pil: høyre 37">
            <a:extLst>
              <a:ext uri="{FF2B5EF4-FFF2-40B4-BE49-F238E27FC236}">
                <a16:creationId xmlns:a16="http://schemas.microsoft.com/office/drawing/2014/main" id="{6F087A9D-4EC1-4677-91DB-023BE950A8D7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70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main_fut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343752"/>
            <a:ext cx="3206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Got a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wakeup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call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.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Checking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ready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queue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.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Found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1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ready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to progress…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AAF64B53-9809-4FD2-8261-4030E051B60E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15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FC6B2D77-E3A0-4A7B-93EA-310B14458221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7B986FF2-0E73-4033-9CE1-CB761FF3B501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ED6A606C-F54F-4492-82D6-536584D94FAA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0AF73DF8-6BD5-4073-A763-3155AB377902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FA33CBF1-5B1E-42E5-A84F-DBFD08185E13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1C0EB744-EE4C-41E7-ABA1-ED51F3CC84D9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AF7FC826-63B3-4790-AB06-D3C7F81D0D17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2D7E3E20-E457-46F5-8C4C-552A32016983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A05016E7-6CE9-4C15-B8FB-190884CBE697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kstSylinder 29">
              <a:extLst>
                <a:ext uri="{FF2B5EF4-FFF2-40B4-BE49-F238E27FC236}">
                  <a16:creationId xmlns:a16="http://schemas.microsoft.com/office/drawing/2014/main" id="{000D7914-CAF8-4A23-B7A1-4920C7649B2A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1" name="Snakkeboble: rektangel 30">
            <a:extLst>
              <a:ext uri="{FF2B5EF4-FFF2-40B4-BE49-F238E27FC236}">
                <a16:creationId xmlns:a16="http://schemas.microsoft.com/office/drawing/2014/main" id="{51EEE1FB-5C25-4169-9C11-A8178C31E0F8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Calling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up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our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and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places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leaf_fut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in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queue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  <p:sp>
        <p:nvSpPr>
          <p:cNvPr id="33" name="Magnetplate 32">
            <a:extLst>
              <a:ext uri="{FF2B5EF4-FFF2-40B4-BE49-F238E27FC236}">
                <a16:creationId xmlns:a16="http://schemas.microsoft.com/office/drawing/2014/main" id="{8C573EA7-D0B5-4A15-8A09-162FF02CFC1C}"/>
              </a:ext>
            </a:extLst>
          </p:cNvPr>
          <p:cNvSpPr/>
          <p:nvPr/>
        </p:nvSpPr>
        <p:spPr>
          <a:xfrm>
            <a:off x="4936323" y="811166"/>
            <a:ext cx="268223" cy="14630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6CFACE33-094C-43F8-888B-174765AF10D5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50084329-108E-479F-B614-76F9F0F2CF3D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30A68592-9870-4DDD-9D02-336A26973CBC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4EE20B1C-0060-40D2-9372-76E8A334E65D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7B182902-15F6-40D6-BA42-AC609B1D4468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8" name="Rektangel: avrundede hjørner 37">
            <a:extLst>
              <a:ext uri="{FF2B5EF4-FFF2-40B4-BE49-F238E27FC236}">
                <a16:creationId xmlns:a16="http://schemas.microsoft.com/office/drawing/2014/main" id="{F5930EA6-27A9-438D-A358-0A05C02DDE57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9" name="Pil: høyre 38">
            <a:extLst>
              <a:ext uri="{FF2B5EF4-FFF2-40B4-BE49-F238E27FC236}">
                <a16:creationId xmlns:a16="http://schemas.microsoft.com/office/drawing/2014/main" id="{F526576C-14EB-4704-A50C-29873A1A123A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86449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525268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io_resource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39B62AF-79E4-47F9-B5EB-B7E72EDB68D3}"/>
              </a:ext>
            </a:extLst>
          </p:cNvPr>
          <p:cNvSpPr txBox="1"/>
          <p:nvPr/>
        </p:nvSpPr>
        <p:spPr>
          <a:xfrm>
            <a:off x="5655563" y="565351"/>
            <a:ext cx="287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JetBrains Mono" panose="020B0509020102050004" pitchFamily="49" charset="0"/>
              </a:rPr>
              <a:t>Poll::</a:t>
            </a:r>
            <a:r>
              <a:rPr lang="nb-NO" sz="1200" dirty="0" err="1">
                <a:latin typeface="JetBrains Mono" panose="020B0509020102050004" pitchFamily="49" charset="0"/>
              </a:rPr>
              <a:t>Ready</a:t>
            </a:r>
            <a:r>
              <a:rPr lang="nb-NO" sz="1200" dirty="0">
                <a:latin typeface="JetBrains Mono" panose="020B0509020102050004" pitchFamily="49" charset="0"/>
              </a:rPr>
              <a:t>(…)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274820"/>
            <a:ext cx="32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leaf_fut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6978CC9A-B971-4E59-9C0A-B987F8ADBC20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15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963347F9-BB30-4A7A-A8CD-53F2C35E74F6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83730F57-6B40-495C-9AE2-272C3F24E33D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AC9CD87D-CE9A-43F1-9FF5-AF7B5D31111F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71298CEF-5325-4693-AAFA-DE53631E10C9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7DD83403-BD6F-45E3-A228-3EA685474E66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D0581175-F0F3-4EF2-B54A-4DC08A18A88D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944F2247-53CB-4BA4-AF99-0072F8BEA252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445909DF-B6FB-4189-B14F-63F1082B453F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34CA0407-A08E-4112-9194-EBDA574CC17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kstSylinder 29">
              <a:extLst>
                <a:ext uri="{FF2B5EF4-FFF2-40B4-BE49-F238E27FC236}">
                  <a16:creationId xmlns:a16="http://schemas.microsoft.com/office/drawing/2014/main" id="{CF9E2125-A586-4561-9CCE-180B2B4A2DFD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1" name="Snakkeboble: rektangel 30">
            <a:extLst>
              <a:ext uri="{FF2B5EF4-FFF2-40B4-BE49-F238E27FC236}">
                <a16:creationId xmlns:a16="http://schemas.microsoft.com/office/drawing/2014/main" id="{FD34C59A-4644-4B66-BFC2-4D8B9FFF105D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The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takes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(s) in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queue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out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and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calls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::poll»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more. This time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returns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«Poll::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with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some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data…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8A52FEBD-1C5F-434F-AB93-543C2A78BF52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8300C9EA-13DE-47EE-B41F-D0A61C0A91DB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2F1A5DA8-62C3-49A4-859E-787E76047A2F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5" name="Rektangel: avrundede hjørner 34">
            <a:extLst>
              <a:ext uri="{FF2B5EF4-FFF2-40B4-BE49-F238E27FC236}">
                <a16:creationId xmlns:a16="http://schemas.microsoft.com/office/drawing/2014/main" id="{5D5A483C-2F60-492F-B399-58208AE4299A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C7E0399E-FAA6-4E6E-9B24-0D45BFB2833C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850119C0-B516-4151-B951-9AC0A68FE742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8" name="Pil: høyre 37">
            <a:extLst>
              <a:ext uri="{FF2B5EF4-FFF2-40B4-BE49-F238E27FC236}">
                <a16:creationId xmlns:a16="http://schemas.microsoft.com/office/drawing/2014/main" id="{3A79B5EE-4772-4BBE-AA1F-D2B3C76330E6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5553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525268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io_resource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39B62AF-79E4-47F9-B5EB-B7E72EDB68D3}"/>
              </a:ext>
            </a:extLst>
          </p:cNvPr>
          <p:cNvSpPr txBox="1"/>
          <p:nvPr/>
        </p:nvSpPr>
        <p:spPr>
          <a:xfrm>
            <a:off x="5655563" y="565351"/>
            <a:ext cx="287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JetBrains Mono" panose="020B0509020102050004" pitchFamily="49" charset="0"/>
              </a:rPr>
              <a:t>Poll::</a:t>
            </a:r>
            <a:r>
              <a:rPr lang="nb-NO" sz="1200" dirty="0" err="1">
                <a:latin typeface="JetBrains Mono" panose="020B0509020102050004" pitchFamily="49" charset="0"/>
              </a:rPr>
              <a:t>Ready</a:t>
            </a:r>
            <a:r>
              <a:rPr lang="nb-NO" sz="1200" dirty="0">
                <a:latin typeface="JetBrains Mono" panose="020B0509020102050004" pitchFamily="49" charset="0"/>
              </a:rPr>
              <a:t>(…)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274820"/>
            <a:ext cx="32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leaf_fut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6978CC9A-B971-4E59-9C0A-B987F8ADBC20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16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963347F9-BB30-4A7A-A8CD-53F2C35E74F6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83730F57-6B40-495C-9AE2-272C3F24E33D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AC9CD87D-CE9A-43F1-9FF5-AF7B5D31111F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71298CEF-5325-4693-AAFA-DE53631E10C9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7DD83403-BD6F-45E3-A228-3EA685474E66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D0581175-F0F3-4EF2-B54A-4DC08A18A88D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944F2247-53CB-4BA4-AF99-0072F8BEA252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445909DF-B6FB-4189-B14F-63F1082B453F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34CA0407-A08E-4112-9194-EBDA574CC17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kstSylinder 29">
              <a:extLst>
                <a:ext uri="{FF2B5EF4-FFF2-40B4-BE49-F238E27FC236}">
                  <a16:creationId xmlns:a16="http://schemas.microsoft.com/office/drawing/2014/main" id="{CF9E2125-A586-4561-9CCE-180B2B4A2DFD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1" name="Snakkeboble: rektangel 30">
            <a:extLst>
              <a:ext uri="{FF2B5EF4-FFF2-40B4-BE49-F238E27FC236}">
                <a16:creationId xmlns:a16="http://schemas.microsoft.com/office/drawing/2014/main" id="{FD34C59A-4644-4B66-BFC2-4D8B9FFF105D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Our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state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machine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advances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more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discover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that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it’s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finished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8A52FEBD-1C5F-434F-AB93-543C2A78BF52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8300C9EA-13DE-47EE-B41F-D0A61C0A91DB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2F1A5DA8-62C3-49A4-859E-787E76047A2F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5" name="Rektangel: avrundede hjørner 34">
            <a:extLst>
              <a:ext uri="{FF2B5EF4-FFF2-40B4-BE49-F238E27FC236}">
                <a16:creationId xmlns:a16="http://schemas.microsoft.com/office/drawing/2014/main" id="{5D5A483C-2F60-492F-B399-58208AE4299A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C7E0399E-FAA6-4E6E-9B24-0D45BFB2833C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850119C0-B516-4151-B951-9AC0A68FE742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8" name="Pil: høyre 37">
            <a:extLst>
              <a:ext uri="{FF2B5EF4-FFF2-40B4-BE49-F238E27FC236}">
                <a16:creationId xmlns:a16="http://schemas.microsoft.com/office/drawing/2014/main" id="{3A79B5EE-4772-4BBE-AA1F-D2B3C76330E6}"/>
              </a:ext>
            </a:extLst>
          </p:cNvPr>
          <p:cNvSpPr/>
          <p:nvPr/>
        </p:nvSpPr>
        <p:spPr>
          <a:xfrm rot="10800000">
            <a:off x="1361016" y="2946079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48249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525268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3773619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12E9A682-B094-4A31-A2F4-3DD5D4CAC839}"/>
              </a:ext>
            </a:extLst>
          </p:cNvPr>
          <p:cNvSpPr txBox="1"/>
          <p:nvPr/>
        </p:nvSpPr>
        <p:spPr>
          <a:xfrm>
            <a:off x="969262" y="368039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  <a:latin typeface="JetBrains Mono" panose="020B0509020102050004" pitchFamily="49" charset="0"/>
              </a:rPr>
              <a:t>PROGRAM FINISHED. EXITING.</a:t>
            </a:r>
          </a:p>
        </p:txBody>
      </p:sp>
      <p:sp>
        <p:nvSpPr>
          <p:cNvPr id="15" name="Snakkeboble: rektangel 14">
            <a:extLst>
              <a:ext uri="{FF2B5EF4-FFF2-40B4-BE49-F238E27FC236}">
                <a16:creationId xmlns:a16="http://schemas.microsoft.com/office/drawing/2014/main" id="{C98A68D0-8998-4E7D-BE36-4512900514A8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Since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no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more futures in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Waiting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queue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returns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from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block_on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». Our program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finished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412BE11C-2175-4AED-A04E-37123D02B16A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0" name="Rektangel: avrundede hjørner 19">
              <a:extLst>
                <a:ext uri="{FF2B5EF4-FFF2-40B4-BE49-F238E27FC236}">
                  <a16:creationId xmlns:a16="http://schemas.microsoft.com/office/drawing/2014/main" id="{E2950A19-F7D1-4FC0-B03D-46F847541973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kstSylinder 20">
              <a:extLst>
                <a:ext uri="{FF2B5EF4-FFF2-40B4-BE49-F238E27FC236}">
                  <a16:creationId xmlns:a16="http://schemas.microsoft.com/office/drawing/2014/main" id="{CD0E9AE6-F5BA-4989-8A72-208D69B071FC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BD784A45-F6C8-4ED0-A0C7-AD5650F455A4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3" name="Rektangel: avrundede hjørner 22">
              <a:extLst>
                <a:ext uri="{FF2B5EF4-FFF2-40B4-BE49-F238E27FC236}">
                  <a16:creationId xmlns:a16="http://schemas.microsoft.com/office/drawing/2014/main" id="{EFDB4DA4-76A6-4A3A-A7D2-6142BD7F6EC2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kstSylinder 23">
              <a:extLst>
                <a:ext uri="{FF2B5EF4-FFF2-40B4-BE49-F238E27FC236}">
                  <a16:creationId xmlns:a16="http://schemas.microsoft.com/office/drawing/2014/main" id="{1797CD30-70EC-4329-A387-556A7DCEFEDB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362ABCF0-3601-490E-8D36-53608D25E4D8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6" name="Rektangel: avrundede hjørner 25">
              <a:extLst>
                <a:ext uri="{FF2B5EF4-FFF2-40B4-BE49-F238E27FC236}">
                  <a16:creationId xmlns:a16="http://schemas.microsoft.com/office/drawing/2014/main" id="{1BC9A9B4-6CB6-4E78-B72C-93246243FB52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865E6636-3DEC-4EEB-BF43-A15D37787F9B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28" name="Rektangel 27">
            <a:extLst>
              <a:ext uri="{FF2B5EF4-FFF2-40B4-BE49-F238E27FC236}">
                <a16:creationId xmlns:a16="http://schemas.microsoft.com/office/drawing/2014/main" id="{5E18223C-B078-42BC-A9F0-8262DFD00B20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17</a:t>
            </a:r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67C47AB6-9F89-4916-860C-15C335A84DA8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9425611B-A251-4989-A4CC-2855F677B880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AEE7AE95-455A-4E78-B150-8D72BBD02863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A382ABDD-2479-4466-920A-557F65129649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3" name="Rektangel: avrundede hjørner 32">
            <a:extLst>
              <a:ext uri="{FF2B5EF4-FFF2-40B4-BE49-F238E27FC236}">
                <a16:creationId xmlns:a16="http://schemas.microsoft.com/office/drawing/2014/main" id="{6F980810-B86C-4E1A-A1B8-F45A3CA664C6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4" name="Rektangel: avrundede hjørner 33">
            <a:extLst>
              <a:ext uri="{FF2B5EF4-FFF2-40B4-BE49-F238E27FC236}">
                <a16:creationId xmlns:a16="http://schemas.microsoft.com/office/drawing/2014/main" id="{3B3D9861-6CCE-4270-AD14-965F8A855C54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</p:spTree>
    <p:extLst>
      <p:ext uri="{BB962C8B-B14F-4D97-AF65-F5344CB8AC3E}">
        <p14:creationId xmlns:p14="http://schemas.microsoft.com/office/powerpoint/2010/main" val="319670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non_leaf_fut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Pil: høyre 14">
            <a:extLst>
              <a:ext uri="{FF2B5EF4-FFF2-40B4-BE49-F238E27FC236}">
                <a16:creationId xmlns:a16="http://schemas.microsoft.com/office/drawing/2014/main" id="{C85AB89B-C99F-4E9B-A09A-41CEE60344F1}"/>
              </a:ext>
            </a:extLst>
          </p:cNvPr>
          <p:cNvSpPr/>
          <p:nvPr/>
        </p:nvSpPr>
        <p:spPr>
          <a:xfrm>
            <a:off x="512064" y="3381595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029C0B0A-77D3-48ED-982E-ACE0CDC8BC5C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708BF6C4-2FAC-4795-A788-4CD04279630D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AB0B9721-41E3-4E84-BE01-DB70F5FA4BF5}"/>
              </a:ext>
            </a:extLst>
          </p:cNvPr>
          <p:cNvSpPr/>
          <p:nvPr/>
        </p:nvSpPr>
        <p:spPr>
          <a:xfrm>
            <a:off x="9705232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81584" y="3291842"/>
            <a:ext cx="8296656" cy="35881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9" name="Snakkeboble: rektangel 18">
            <a:extLst>
              <a:ext uri="{FF2B5EF4-FFF2-40B4-BE49-F238E27FC236}">
                <a16:creationId xmlns:a16="http://schemas.microsoft.com/office/drawing/2014/main" id="{0D6DF1CC-7AFB-43E7-A58B-C6458D9E5F36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is an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instance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our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».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block_on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passes a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and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blocks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thread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until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all futures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finished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02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non_leaf_fut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Pil: høyre 14">
            <a:extLst>
              <a:ext uri="{FF2B5EF4-FFF2-40B4-BE49-F238E27FC236}">
                <a16:creationId xmlns:a16="http://schemas.microsoft.com/office/drawing/2014/main" id="{C85AB89B-C99F-4E9B-A09A-41CEE60344F1}"/>
              </a:ext>
            </a:extLst>
          </p:cNvPr>
          <p:cNvSpPr/>
          <p:nvPr/>
        </p:nvSpPr>
        <p:spPr>
          <a:xfrm>
            <a:off x="512064" y="3381595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029C0B0A-77D3-48ED-982E-ACE0CDC8BC5C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708BF6C4-2FAC-4795-A788-4CD04279630D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AB0B9721-41E3-4E84-BE01-DB70F5FA4BF5}"/>
              </a:ext>
            </a:extLst>
          </p:cNvPr>
          <p:cNvSpPr/>
          <p:nvPr/>
        </p:nvSpPr>
        <p:spPr>
          <a:xfrm>
            <a:off x="9705232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81584" y="3291842"/>
            <a:ext cx="8296656" cy="35881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9" name="Snakkeboble: rektangel 18">
            <a:extLst>
              <a:ext uri="{FF2B5EF4-FFF2-40B4-BE49-F238E27FC236}">
                <a16:creationId xmlns:a16="http://schemas.microsoft.com/office/drawing/2014/main" id="{0D6DF1CC-7AFB-43E7-A58B-C6458D9E5F36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The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async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keyword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rewrites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our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code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block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a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state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machine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The first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step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is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code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until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reach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await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point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E4C059BC-4D27-4694-B862-108717C00A4C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F2C05D12-AAA6-4879-A8B2-AC864374D6FC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F8C67B45-1F43-4E7D-9D9D-ECFB4C0B0497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Rektangel: avrundede hjørner 2">
            <a:extLst>
              <a:ext uri="{FF2B5EF4-FFF2-40B4-BE49-F238E27FC236}">
                <a16:creationId xmlns:a16="http://schemas.microsoft.com/office/drawing/2014/main" id="{236BDFAA-60F8-4575-8A89-743CE9927A8C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27" name="Rektangel: avrundede hjørner 26">
            <a:extLst>
              <a:ext uri="{FF2B5EF4-FFF2-40B4-BE49-F238E27FC236}">
                <a16:creationId xmlns:a16="http://schemas.microsoft.com/office/drawing/2014/main" id="{91C34A98-68E3-4571-A05F-AEA4331A3115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28" name="Rektangel: avrundede hjørner 27">
            <a:extLst>
              <a:ext uri="{FF2B5EF4-FFF2-40B4-BE49-F238E27FC236}">
                <a16:creationId xmlns:a16="http://schemas.microsoft.com/office/drawing/2014/main" id="{5826A2E5-3ACB-4A35-BC1D-EAC5632DBD93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</p:spTree>
    <p:extLst>
      <p:ext uri="{BB962C8B-B14F-4D97-AF65-F5344CB8AC3E}">
        <p14:creationId xmlns:p14="http://schemas.microsoft.com/office/powerpoint/2010/main" val="293092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59736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main_fut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12064" y="3381595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39B62AF-79E4-47F9-B5EB-B7E72EDB68D3}"/>
              </a:ext>
            </a:extLst>
          </p:cNvPr>
          <p:cNvSpPr txBox="1"/>
          <p:nvPr/>
        </p:nvSpPr>
        <p:spPr>
          <a:xfrm>
            <a:off x="5486400" y="276268"/>
            <a:ext cx="32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latin typeface="JetBrains Mono" panose="020B0509020102050004" pitchFamily="49" charset="0"/>
              </a:rPr>
              <a:t>non_leaf_fut</a:t>
            </a:r>
            <a:r>
              <a:rPr lang="nb-NO" sz="1200" dirty="0"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latin typeface="JetBrains Mono" panose="020B0509020102050004" pitchFamily="49" charset="0"/>
              </a:rPr>
              <a:t>waker</a:t>
            </a:r>
            <a:r>
              <a:rPr lang="nb-NO" sz="1200" dirty="0">
                <a:latin typeface="JetBrains Mono" panose="020B0509020102050004" pitchFamily="49" charset="0"/>
              </a:rPr>
              <a:t>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E892F7C6-A79A-486C-ACE7-A18ECAFFD528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BBA238A3-88DF-4203-8594-3359B9F5705E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1793BE0-4431-4641-A1B5-E9EB1EA8368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  <p:sp>
        <p:nvSpPr>
          <p:cNvPr id="18" name="Rektangel: avrundede hjørner 17">
            <a:extLst>
              <a:ext uri="{FF2B5EF4-FFF2-40B4-BE49-F238E27FC236}">
                <a16:creationId xmlns:a16="http://schemas.microsoft.com/office/drawing/2014/main" id="{B11BA844-24FB-4AF8-8C81-49476D92FBBA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non_leaf_fut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9" name="Snakkeboble: rektangel 18">
            <a:extLst>
              <a:ext uri="{FF2B5EF4-FFF2-40B4-BE49-F238E27FC236}">
                <a16:creationId xmlns:a16="http://schemas.microsoft.com/office/drawing/2014/main" id="{1AA0E808-361E-461D-BF88-2244204FA8C3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::Poll»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could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naively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be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thought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as calling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non_leaf_fut.poll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(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)»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but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due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its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signature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can’t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it as an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instance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method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  <p:cxnSp>
        <p:nvCxnSpPr>
          <p:cNvPr id="9" name="Kobling: vinkel 8">
            <a:extLst>
              <a:ext uri="{FF2B5EF4-FFF2-40B4-BE49-F238E27FC236}">
                <a16:creationId xmlns:a16="http://schemas.microsoft.com/office/drawing/2014/main" id="{8B696E0F-1B23-4EF7-89C7-91548FC16B9C}"/>
              </a:ext>
            </a:extLst>
          </p:cNvPr>
          <p:cNvCxnSpPr>
            <a:cxnSpLocks/>
          </p:cNvCxnSpPr>
          <p:nvPr/>
        </p:nvCxnSpPr>
        <p:spPr>
          <a:xfrm>
            <a:off x="8405184" y="513000"/>
            <a:ext cx="0" cy="20709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nakkeboble: rektangel 20">
            <a:extLst>
              <a:ext uri="{FF2B5EF4-FFF2-40B4-BE49-F238E27FC236}">
                <a16:creationId xmlns:a16="http://schemas.microsoft.com/office/drawing/2014/main" id="{4C958EA1-FB7B-4A78-9B9B-7BF6B50DC4F1}"/>
              </a:ext>
            </a:extLst>
          </p:cNvPr>
          <p:cNvSpPr/>
          <p:nvPr/>
        </p:nvSpPr>
        <p:spPr>
          <a:xfrm>
            <a:off x="6204111" y="1358552"/>
            <a:ext cx="2054352" cy="3487344"/>
          </a:xfrm>
          <a:prstGeom prst="wedgeRectCallout">
            <a:avLst>
              <a:gd name="adj1" fmla="val 56945"/>
              <a:gd name="adj2" fmla="val -20833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WAKER: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A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passed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in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::poll.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will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hang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that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until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reaches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 `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await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`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point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When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does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will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`poll`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that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and pass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along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  <a:p>
            <a:endParaRPr lang="nb-NO" sz="1200" dirty="0">
              <a:solidFill>
                <a:schemeClr val="tx1"/>
              </a:solidFill>
              <a:latin typeface="Agave" panose="020B0509040604020203" pitchFamily="49" charset="0"/>
            </a:endParaRPr>
          </a:p>
          <a:p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don’t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actually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pass a `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`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directly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pass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`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` as a part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object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called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`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Context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`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which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might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add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extra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context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`poll`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method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FC3D33CA-6D1D-44B4-ABF4-3587AE944D82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C293CB8-1E82-41B1-85E3-281AEDB75ECD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602EBBEE-CB0F-4774-AFAF-E87680A0E1C0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7" name="Rektangel: avrundede hjørner 26">
            <a:extLst>
              <a:ext uri="{FF2B5EF4-FFF2-40B4-BE49-F238E27FC236}">
                <a16:creationId xmlns:a16="http://schemas.microsoft.com/office/drawing/2014/main" id="{8E33C8AC-BE77-4B82-96D8-2DF10B66959B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28" name="Rektangel: avrundede hjørner 27">
            <a:extLst>
              <a:ext uri="{FF2B5EF4-FFF2-40B4-BE49-F238E27FC236}">
                <a16:creationId xmlns:a16="http://schemas.microsoft.com/office/drawing/2014/main" id="{4BF9D092-F48E-4A06-8206-02E89DC3926E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29" name="Rektangel: avrundede hjørner 28">
            <a:extLst>
              <a:ext uri="{FF2B5EF4-FFF2-40B4-BE49-F238E27FC236}">
                <a16:creationId xmlns:a16="http://schemas.microsoft.com/office/drawing/2014/main" id="{FA6FA1A7-9BF3-4205-B1FD-833B430754C1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</p:spTree>
    <p:extLst>
      <p:ext uri="{BB962C8B-B14F-4D97-AF65-F5344CB8AC3E}">
        <p14:creationId xmlns:p14="http://schemas.microsoft.com/office/powerpoint/2010/main" val="129965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main_fut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39B62AF-79E4-47F9-B5EB-B7E72EDB68D3}"/>
              </a:ext>
            </a:extLst>
          </p:cNvPr>
          <p:cNvSpPr txBox="1"/>
          <p:nvPr/>
        </p:nvSpPr>
        <p:spPr>
          <a:xfrm>
            <a:off x="5655563" y="565351"/>
            <a:ext cx="287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i="1" dirty="0">
                <a:latin typeface="JetBrains Mono" panose="020B0509020102050004" pitchFamily="49" charset="0"/>
              </a:rPr>
              <a:t>Poll::</a:t>
            </a:r>
            <a:r>
              <a:rPr lang="nb-NO" sz="1200" i="1" dirty="0" err="1">
                <a:latin typeface="JetBrains Mono" panose="020B0509020102050004" pitchFamily="49" charset="0"/>
              </a:rPr>
              <a:t>Ready</a:t>
            </a:r>
            <a:r>
              <a:rPr lang="nb-NO" sz="1200" i="1" dirty="0">
                <a:latin typeface="JetBrains Mono" panose="020B0509020102050004" pitchFamily="49" charset="0"/>
              </a:rPr>
              <a:t>(…)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492496" y="274820"/>
            <a:ext cx="324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non_leaf_fut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B8F1FD5-D129-4ED4-80FD-A98EC59087D9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605D6553-6135-47E5-97F7-150984572FEB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non_leaf_fut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20" name="Snakkeboble: rektangel 19">
            <a:extLst>
              <a:ext uri="{FF2B5EF4-FFF2-40B4-BE49-F238E27FC236}">
                <a16:creationId xmlns:a16="http://schemas.microsoft.com/office/drawing/2014/main" id="{51BECB06-16C0-4316-9B02-F13346AC4954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Since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this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«non-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leaf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rewritten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a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state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machine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The first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«poll»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will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actually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run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code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block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before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first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await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».</a:t>
            </a: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F9C94630-24D7-431A-977E-FFB211271168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F0430807-0D61-42DB-8750-DCBBF8BE0A5B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6C74C632-0E59-491A-BA01-3726A0F02BBC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4" name="Rektangel: avrundede hjørner 23">
            <a:extLst>
              <a:ext uri="{FF2B5EF4-FFF2-40B4-BE49-F238E27FC236}">
                <a16:creationId xmlns:a16="http://schemas.microsoft.com/office/drawing/2014/main" id="{4E523DCE-DBA6-442C-A9A1-53746ABEEA26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25" name="Rektangel: avrundede hjørner 24">
            <a:extLst>
              <a:ext uri="{FF2B5EF4-FFF2-40B4-BE49-F238E27FC236}">
                <a16:creationId xmlns:a16="http://schemas.microsoft.com/office/drawing/2014/main" id="{64F147BA-FDDF-44DF-857C-BC6457BE6723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26" name="Rektangel: avrundede hjørner 25">
            <a:extLst>
              <a:ext uri="{FF2B5EF4-FFF2-40B4-BE49-F238E27FC236}">
                <a16:creationId xmlns:a16="http://schemas.microsoft.com/office/drawing/2014/main" id="{4EEAB18D-227F-457C-B627-9E2DC3A3F4B2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1061932" y="1941138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3865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59736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main_fut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95F95524-1578-4C13-9644-F5050B396FD9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</a:p>
        </p:txBody>
      </p:sp>
      <p:sp>
        <p:nvSpPr>
          <p:cNvPr id="15" name="Rektangel: avrundede hjørner 14">
            <a:extLst>
              <a:ext uri="{FF2B5EF4-FFF2-40B4-BE49-F238E27FC236}">
                <a16:creationId xmlns:a16="http://schemas.microsoft.com/office/drawing/2014/main" id="{814F1E34-3BC7-46C5-A6FC-5E898D0DE7A0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non_leaf_fut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6" name="Snakkeboble: rektangel 15">
            <a:extLst>
              <a:ext uri="{FF2B5EF4-FFF2-40B4-BE49-F238E27FC236}">
                <a16:creationId xmlns:a16="http://schemas.microsoft.com/office/drawing/2014/main" id="{51CEED48-1F97-4536-8D46-DC6DDF3B2B21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Leaf futures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created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by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represents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 I/O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resource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, like a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network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Nothing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special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happens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when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create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…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24FBCA20-0897-4233-BD90-46567C0E3C93}"/>
              </a:ext>
            </a:extLst>
          </p:cNvPr>
          <p:cNvSpPr/>
          <p:nvPr/>
        </p:nvSpPr>
        <p:spPr>
          <a:xfrm>
            <a:off x="408432" y="1850445"/>
            <a:ext cx="8296656" cy="35881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AD493A4E-F7F0-4099-A9AC-F9D3B3527DFB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A7C0A437-AE9A-4004-B35F-1FF7FE897514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9" name="Rektangel: avrundede hjørner 28">
            <a:extLst>
              <a:ext uri="{FF2B5EF4-FFF2-40B4-BE49-F238E27FC236}">
                <a16:creationId xmlns:a16="http://schemas.microsoft.com/office/drawing/2014/main" id="{C60F953D-D111-45CF-B05C-A7DFE461284C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0" name="Rektangel: avrundede hjørner 29">
            <a:extLst>
              <a:ext uri="{FF2B5EF4-FFF2-40B4-BE49-F238E27FC236}">
                <a16:creationId xmlns:a16="http://schemas.microsoft.com/office/drawing/2014/main" id="{77E605F3-518E-443E-8351-B93F51D8C66E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1" name="Rektangel: avrundede hjørner 30">
            <a:extLst>
              <a:ext uri="{FF2B5EF4-FFF2-40B4-BE49-F238E27FC236}">
                <a16:creationId xmlns:a16="http://schemas.microsoft.com/office/drawing/2014/main" id="{804FCB6A-4E34-4EA3-8A9F-990DE1513212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2" name="Pil: høyre 31">
            <a:extLst>
              <a:ext uri="{FF2B5EF4-FFF2-40B4-BE49-F238E27FC236}">
                <a16:creationId xmlns:a16="http://schemas.microsoft.com/office/drawing/2014/main" id="{3BF5E25D-C385-41B8-B196-6E1B2C8F10F2}"/>
              </a:ext>
            </a:extLst>
          </p:cNvPr>
          <p:cNvSpPr/>
          <p:nvPr/>
        </p:nvSpPr>
        <p:spPr>
          <a:xfrm>
            <a:off x="1061932" y="1941138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707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0968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main_fut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C8A27D9-9CA8-4581-8F7D-CECE5BC550AB}"/>
              </a:ext>
            </a:extLst>
          </p:cNvPr>
          <p:cNvSpPr txBox="1"/>
          <p:nvPr/>
        </p:nvSpPr>
        <p:spPr>
          <a:xfrm>
            <a:off x="5495542" y="4105717"/>
            <a:ext cx="3099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latin typeface="JetBrains Mono" panose="020B0509020102050004" pitchFamily="49" charset="0"/>
              </a:rPr>
              <a:t>Impl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Reactor</a:t>
            </a:r>
            <a:r>
              <a:rPr lang="nb-NO" sz="1200" dirty="0">
                <a:latin typeface="JetBrains Mono" panose="020B0509020102050004" pitchFamily="49" charset="0"/>
              </a:rPr>
              <a:t> {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  </a:t>
            </a:r>
            <a:r>
              <a:rPr lang="nb-NO" sz="1200" dirty="0" err="1">
                <a:latin typeface="JetBrains Mono" panose="020B0509020102050004" pitchFamily="49" charset="0"/>
              </a:rPr>
              <a:t>fn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new_io</a:t>
            </a:r>
            <a:r>
              <a:rPr lang="nb-NO" sz="1200" dirty="0">
                <a:latin typeface="JetBrains Mono" panose="020B0509020102050004" pitchFamily="49" charset="0"/>
              </a:rPr>
              <a:t>(…) -&gt; </a:t>
            </a:r>
            <a:r>
              <a:rPr lang="nb-NO" sz="1200" dirty="0" err="1">
                <a:latin typeface="JetBrains Mono" panose="020B0509020102050004" pitchFamily="49" charset="0"/>
              </a:rPr>
              <a:t>impl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Future</a:t>
            </a:r>
            <a:endParaRPr lang="nb-NO" sz="1200" dirty="0">
              <a:latin typeface="JetBrains Mono" panose="020B0509020102050004" pitchFamily="49" charset="0"/>
            </a:endParaRPr>
          </a:p>
          <a:p>
            <a:r>
              <a:rPr lang="nb-NO" sz="1200" dirty="0">
                <a:latin typeface="JetBrains Mono" panose="020B0509020102050004" pitchFamily="49" charset="0"/>
              </a:rPr>
              <a:t>}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DA704D71-902E-4B91-93EE-C198D7E067F4}"/>
              </a:ext>
            </a:extLst>
          </p:cNvPr>
          <p:cNvSpPr/>
          <p:nvPr/>
        </p:nvSpPr>
        <p:spPr>
          <a:xfrm>
            <a:off x="399288" y="4105717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40CF175C-64AD-4081-8F04-F7EEB1DDD8E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9026353D-F816-4325-ABC0-9C5F6F65BDB0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non_leaf_fut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21" name="Snakkeboble: rektangel 20">
            <a:extLst>
              <a:ext uri="{FF2B5EF4-FFF2-40B4-BE49-F238E27FC236}">
                <a16:creationId xmlns:a16="http://schemas.microsoft.com/office/drawing/2014/main" id="{F5B1AB0F-7E5D-4607-A41F-8E12A23742B0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The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creates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object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implementing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trait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D17FFAFA-4DD3-4362-B90A-7407E64BE3BE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12A06F17-4DE0-423A-8065-CA9ABAC1EF9E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00C331D2-D8B9-4BBA-A1CD-FB6EF918CE5F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1" name="Rektangel: avrundede hjørner 30">
            <a:extLst>
              <a:ext uri="{FF2B5EF4-FFF2-40B4-BE49-F238E27FC236}">
                <a16:creationId xmlns:a16="http://schemas.microsoft.com/office/drawing/2014/main" id="{5020CAE2-B277-45B2-A12F-1FF1D9A771F2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970BA597-271F-4F90-AC12-23BDD9266713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3" name="Rektangel: avrundede hjørner 32">
            <a:extLst>
              <a:ext uri="{FF2B5EF4-FFF2-40B4-BE49-F238E27FC236}">
                <a16:creationId xmlns:a16="http://schemas.microsoft.com/office/drawing/2014/main" id="{10913942-0799-438C-9018-316349833520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4" name="Pil: høyre 33">
            <a:extLst>
              <a:ext uri="{FF2B5EF4-FFF2-40B4-BE49-F238E27FC236}">
                <a16:creationId xmlns:a16="http://schemas.microsoft.com/office/drawing/2014/main" id="{9AD813D2-189E-43E5-B5EA-E57C525BDEB0}"/>
              </a:ext>
            </a:extLst>
          </p:cNvPr>
          <p:cNvSpPr/>
          <p:nvPr/>
        </p:nvSpPr>
        <p:spPr>
          <a:xfrm>
            <a:off x="1061932" y="1941138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3066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59736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io_resource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B0D3DC1F-D108-42E8-BAE6-DB61C2739E02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</a:p>
        </p:txBody>
      </p:sp>
      <p:sp>
        <p:nvSpPr>
          <p:cNvPr id="15" name="Rektangel: avrundede hjørner 14">
            <a:extLst>
              <a:ext uri="{FF2B5EF4-FFF2-40B4-BE49-F238E27FC236}">
                <a16:creationId xmlns:a16="http://schemas.microsoft.com/office/drawing/2014/main" id="{DA6DFC07-49EB-4873-8E78-5F03E0AA3A43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6" name="Snakkeboble: rektangel 15">
            <a:extLst>
              <a:ext uri="{FF2B5EF4-FFF2-40B4-BE49-F238E27FC236}">
                <a16:creationId xmlns:a16="http://schemas.microsoft.com/office/drawing/2014/main" id="{93532F92-068D-443E-ACD8-AF9DE9182960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As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mentioned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in 4,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nothing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happens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when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leaf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created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,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but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await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several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pieces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move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together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…</a:t>
            </a: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BADCD685-801A-4371-8A43-F19A3FC14E16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7C5312E1-9EE1-414D-9766-29D7103077AB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4" name="Rektangel: avrundede hjørner 23">
            <a:extLst>
              <a:ext uri="{FF2B5EF4-FFF2-40B4-BE49-F238E27FC236}">
                <a16:creationId xmlns:a16="http://schemas.microsoft.com/office/drawing/2014/main" id="{B22BC78C-9730-434A-8944-2B467268B043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25" name="Rektangel: avrundede hjørner 24">
            <a:extLst>
              <a:ext uri="{FF2B5EF4-FFF2-40B4-BE49-F238E27FC236}">
                <a16:creationId xmlns:a16="http://schemas.microsoft.com/office/drawing/2014/main" id="{C5F03FDF-40B7-4D5E-ABCA-E6D00C5CEDBB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26" name="Rektangel: avrundede hjørner 25">
            <a:extLst>
              <a:ext uri="{FF2B5EF4-FFF2-40B4-BE49-F238E27FC236}">
                <a16:creationId xmlns:a16="http://schemas.microsoft.com/office/drawing/2014/main" id="{85A98E9E-9DF6-4275-B028-710AD1D37841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27" name="Pil: høyre 26">
            <a:extLst>
              <a:ext uri="{FF2B5EF4-FFF2-40B4-BE49-F238E27FC236}">
                <a16:creationId xmlns:a16="http://schemas.microsoft.com/office/drawing/2014/main" id="{220A756F-E8DA-487E-A300-2E1FDC404EC4}"/>
              </a:ext>
            </a:extLst>
          </p:cNvPr>
          <p:cNvSpPr/>
          <p:nvPr/>
        </p:nvSpPr>
        <p:spPr>
          <a:xfrm>
            <a:off x="1061932" y="2418218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DA95951D-459B-4CD2-A709-B27D666CF1B5}"/>
              </a:ext>
            </a:extLst>
          </p:cNvPr>
          <p:cNvSpPr/>
          <p:nvPr/>
        </p:nvSpPr>
        <p:spPr>
          <a:xfrm>
            <a:off x="408432" y="2317947"/>
            <a:ext cx="8296656" cy="40178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736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59736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io_resource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B21B927B-A3F1-4FCB-BA27-0CDDC8FD4FA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ACAE7B5D-46FA-4EC2-84A9-5BEC8970A4B2}"/>
              </a:ext>
            </a:extLst>
          </p:cNvPr>
          <p:cNvSpPr txBox="1"/>
          <p:nvPr/>
        </p:nvSpPr>
        <p:spPr>
          <a:xfrm>
            <a:off x="5414770" y="276268"/>
            <a:ext cx="3444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non_leaf_fut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 {</a:t>
            </a:r>
          </a:p>
          <a:p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 …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</a:t>
            </a:r>
            <a:r>
              <a:rPr lang="nb-NO" sz="1200" dirty="0" err="1"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latin typeface="JetBrains Mono" panose="020B0509020102050004" pitchFamily="49" charset="0"/>
              </a:rPr>
              <a:t>leaf_fut</a:t>
            </a:r>
            <a:r>
              <a:rPr lang="nb-NO" sz="1200" dirty="0"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latin typeface="JetBrains Mono" panose="020B0509020102050004" pitchFamily="49" charset="0"/>
              </a:rPr>
              <a:t>waker</a:t>
            </a:r>
            <a:r>
              <a:rPr lang="nb-NO" sz="1200" dirty="0">
                <a:latin typeface="JetBrains Mono" panose="020B0509020102050004" pitchFamily="49" charset="0"/>
              </a:rPr>
              <a:t>)</a:t>
            </a:r>
          </a:p>
          <a:p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DDD5ED8B-D7CB-49BE-9A4D-B20128DC3DD8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782ABB36-25FA-46DB-89A7-66D435E19FAE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21" name="Snakkeboble: rektangel 20">
            <a:extLst>
              <a:ext uri="{FF2B5EF4-FFF2-40B4-BE49-F238E27FC236}">
                <a16:creationId xmlns:a16="http://schemas.microsoft.com/office/drawing/2014/main" id="{FB4BC087-EBF8-4B2D-B9B9-FC50C719D750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again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think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this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as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leaf_fut.poll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(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)».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pass inn a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leaf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created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by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  <p:cxnSp>
        <p:nvCxnSpPr>
          <p:cNvPr id="22" name="Kobling: vinkel 21">
            <a:extLst>
              <a:ext uri="{FF2B5EF4-FFF2-40B4-BE49-F238E27FC236}">
                <a16:creationId xmlns:a16="http://schemas.microsoft.com/office/drawing/2014/main" id="{EB94E1A9-F39B-4294-AB1E-2DD740539F39}"/>
              </a:ext>
            </a:extLst>
          </p:cNvPr>
          <p:cNvCxnSpPr>
            <a:cxnSpLocks/>
          </p:cNvCxnSpPr>
          <p:nvPr/>
        </p:nvCxnSpPr>
        <p:spPr>
          <a:xfrm rot="5400000">
            <a:off x="4840711" y="1107067"/>
            <a:ext cx="4006564" cy="2806630"/>
          </a:xfrm>
          <a:prstGeom prst="bentConnector3">
            <a:avLst>
              <a:gd name="adj1" fmla="val 9991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nakkeboble: rektangel 20">
            <a:extLst>
              <a:ext uri="{FF2B5EF4-FFF2-40B4-BE49-F238E27FC236}">
                <a16:creationId xmlns:a16="http://schemas.microsoft.com/office/drawing/2014/main" id="{0D851FBD-E827-436D-857F-0DB654750D44}"/>
              </a:ext>
            </a:extLst>
          </p:cNvPr>
          <p:cNvSpPr/>
          <p:nvPr/>
        </p:nvSpPr>
        <p:spPr>
          <a:xfrm>
            <a:off x="6332866" y="1469883"/>
            <a:ext cx="1745573" cy="2470932"/>
          </a:xfrm>
          <a:prstGeom prst="wedgeRectCallout">
            <a:avLst>
              <a:gd name="adj1" fmla="val 56945"/>
              <a:gd name="adj2" fmla="val -20833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WAKER: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The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passed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in to `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non_leaf_fut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`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passed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The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spesific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for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,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but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needs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know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how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::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it.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9BBD8DED-F7B2-4726-A4F8-B09767E7DCE7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B8C7E61-D653-452D-9F7E-A61A94DF6387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ECE230B0-E8C1-4817-B68B-4A591DAFEB53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7" name="Rektangel: avrundede hjørner 26">
            <a:extLst>
              <a:ext uri="{FF2B5EF4-FFF2-40B4-BE49-F238E27FC236}">
                <a16:creationId xmlns:a16="http://schemas.microsoft.com/office/drawing/2014/main" id="{E28977E6-E36B-4551-8962-D136A9C5E5BB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28" name="Rektangel: avrundede hjørner 27">
            <a:extLst>
              <a:ext uri="{FF2B5EF4-FFF2-40B4-BE49-F238E27FC236}">
                <a16:creationId xmlns:a16="http://schemas.microsoft.com/office/drawing/2014/main" id="{8904211D-18CB-4514-A498-2A8704F12331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29" name="Rektangel: avrundede hjørner 28">
            <a:extLst>
              <a:ext uri="{FF2B5EF4-FFF2-40B4-BE49-F238E27FC236}">
                <a16:creationId xmlns:a16="http://schemas.microsoft.com/office/drawing/2014/main" id="{EB95C39A-484F-4C97-86FE-E48E8E288654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0" name="Pil: høyre 29">
            <a:extLst>
              <a:ext uri="{FF2B5EF4-FFF2-40B4-BE49-F238E27FC236}">
                <a16:creationId xmlns:a16="http://schemas.microsoft.com/office/drawing/2014/main" id="{9F887E20-1DBE-43CB-8187-1C6DBA276D52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792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2048</Words>
  <Application>Microsoft Office PowerPoint</Application>
  <PresentationFormat>Widescreen</PresentationFormat>
  <Paragraphs>341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Agave</vt:lpstr>
      <vt:lpstr>Arial</vt:lpstr>
      <vt:lpstr>Calibri</vt:lpstr>
      <vt:lpstr>Calibri Light</vt:lpstr>
      <vt:lpstr>JetBrains Mono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Carl Fredrik Samson</dc:creator>
  <cp:lastModifiedBy>Carl Fredrik Samson</cp:lastModifiedBy>
  <cp:revision>26</cp:revision>
  <dcterms:created xsi:type="dcterms:W3CDTF">2020-12-21T10:01:02Z</dcterms:created>
  <dcterms:modified xsi:type="dcterms:W3CDTF">2020-12-22T18:05:38Z</dcterms:modified>
</cp:coreProperties>
</file>